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 Id="rId5"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5"/>
  </p:notesMasterIdLst>
  <p:sldIdLst>
    <p:sldId id="256" r:id="rId11"/>
    <p:sldId id="257" r:id="rId12"/>
    <p:sldId id="258" r:id="rId13"/>
    <p:sldId id="259" r:id="rId14"/>
    <p:sldId id="260" r:id="rId15"/>
    <p:sldId id="261" r:id="rId16"/>
    <p:sldId id="262" r:id="rId17"/>
    <p:sldId id="263" r:id="rId18"/>
    <p:sldId id="264" r:id="rId19"/>
    <p:sldId id="265" r:id="rId20"/>
    <p:sldId id="266" r:id="rId21"/>
    <p:sldId id="267" r:id="rId22"/>
    <p:sldId id="268" r:id="rId23"/>
    <p:sldId id="269" r:id="rId24"/>
    <p:sldId id="270" r:id="rId25"/>
    <p:sldId id="271" r:id="rId26"/>
    <p:sldId id="272" r:id="rId27"/>
    <p:sldId id="273" r:id="rId28"/>
    <p:sldId id="274" r:id="rId29"/>
    <p:sldId id="275" r:id="rId30"/>
    <p:sldId id="276" r:id="rId31"/>
    <p:sldId id="277" r:id="rId32"/>
    <p:sldId id="278" r:id="rId33"/>
    <p:sldId id="279" r:id="rId34"/>
    <p:sldId id="280" r:id="rId35"/>
    <p:sldId id="281" r:id="rId36"/>
    <p:sldId id="282" r:id="rId37"/>
    <p:sldId id="283" r:id="rId38"/>
    <p:sldId id="284" r:id="rId39"/>
    <p:sldId id="285" r:id="rId40"/>
    <p:sldId id="286" r:id="rId41"/>
    <p:sldId id="287" r:id="rId42"/>
    <p:sldId id="288" r:id="rId43"/>
    <p:sldId id="289" r:id="rId44"/>
    <p:sldId id="290" r:id="rId45"/>
    <p:sldId id="291" r:id="rId46"/>
    <p:sldId id="292" r:id="rId47"/>
    <p:sldId id="293" r:id="rId48"/>
    <p:sldId id="294" r:id="rId49"/>
    <p:sldId id="295" r:id="rId50"/>
    <p:sldId id="296" r:id="rId51"/>
    <p:sldId id="297" r:id="rId52"/>
    <p:sldId id="298" r:id="rId53"/>
    <p:sldId id="299" r:id="rId54"/>
    <p:sldId id="300" r:id="rId55"/>
    <p:sldId id="301" r:id="rId56"/>
    <p:sldId id="302" r:id="rId57"/>
    <p:sldId id="303" r:id="rId58"/>
    <p:sldId id="304" r:id="rId59"/>
    <p:sldId id="305" r:id="rId60"/>
    <p:sldId id="306" r:id="rId61"/>
    <p:sldId id="307" r:id="rId62"/>
    <p:sldId id="308" r:id="rId63"/>
    <p:sldId id="309" r:id="rId64"/>
    <p:sldId id="310" r:id="rId65"/>
    <p:sldId id="311" r:id="rId66"/>
    <p:sldId id="312" r:id="rId67"/>
    <p:sldId id="313" r:id="rId68"/>
    <p:sldId id="314" r:id="rId69"/>
    <p:sldId id="315" r:id="rId70"/>
    <p:sldId id="316" r:id="rId71"/>
    <p:sldId id="317"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5292B"/>
    <a:srgbClr val="403A2F"/>
    <a:srgbClr val="474134"/>
    <a:srgbClr val="554D3D"/>
    <a:srgbClr val="595515"/>
    <a:srgbClr val="5A532C"/>
    <a:srgbClr val="5B542C"/>
    <a:srgbClr val="59522B"/>
    <a:srgbClr val="5D562D"/>
    <a:srgbClr val="655D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3925"/>
    <p:restoredTop sz="94904" autoAdjust="0"/>
  </p:normalViewPr>
  <p:slideViewPr>
    <p:cSldViewPr snapToGrid="0" showGuides="1">
      <p:cViewPr varScale="1">
        <p:scale>
          <a:sx n="118" d="100"/>
          <a:sy n="118" d="100"/>
        </p:scale>
        <p:origin x="560" y="208"/>
      </p:cViewPr>
      <p:guideLst>
        <p:guide orient="horz" pos="2184"/>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0" Type="http://schemas.microsoft.com/office/2018/10/relationships/authors" Target="author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 Id="rId19" Type="http://schemas.openxmlformats.org/officeDocument/2006/relationships/slide" Target="slides/slide9.xml"/><Relationship Id="rId20" Type="http://schemas.openxmlformats.org/officeDocument/2006/relationships/slide" Target="slides/slide10.xml"/><Relationship Id="rId21" Type="http://schemas.openxmlformats.org/officeDocument/2006/relationships/slide" Target="slides/slide11.xml"/><Relationship Id="rId22" Type="http://schemas.openxmlformats.org/officeDocument/2006/relationships/slide" Target="slides/slide12.xml"/><Relationship Id="rId23" Type="http://schemas.openxmlformats.org/officeDocument/2006/relationships/slide" Target="slides/slide13.xml"/><Relationship Id="rId24" Type="http://schemas.openxmlformats.org/officeDocument/2006/relationships/slide" Target="slides/slide14.xml"/><Relationship Id="rId25" Type="http://schemas.openxmlformats.org/officeDocument/2006/relationships/slide" Target="slides/slide15.xml"/><Relationship Id="rId26" Type="http://schemas.openxmlformats.org/officeDocument/2006/relationships/slide" Target="slides/slide16.xml"/><Relationship Id="rId27" Type="http://schemas.openxmlformats.org/officeDocument/2006/relationships/slide" Target="slides/slide17.xml"/><Relationship Id="rId28" Type="http://schemas.openxmlformats.org/officeDocument/2006/relationships/slide" Target="slides/slide18.xml"/><Relationship Id="rId29" Type="http://schemas.openxmlformats.org/officeDocument/2006/relationships/slide" Target="slides/slide19.xml"/><Relationship Id="rId30" Type="http://schemas.openxmlformats.org/officeDocument/2006/relationships/slide" Target="slides/slide20.xml"/><Relationship Id="rId31" Type="http://schemas.openxmlformats.org/officeDocument/2006/relationships/slide" Target="slides/slide21.xml"/><Relationship Id="rId32" Type="http://schemas.openxmlformats.org/officeDocument/2006/relationships/slide" Target="slides/slide22.xml"/><Relationship Id="rId33" Type="http://schemas.openxmlformats.org/officeDocument/2006/relationships/slide" Target="slides/slide23.xml"/><Relationship Id="rId34" Type="http://schemas.openxmlformats.org/officeDocument/2006/relationships/slide" Target="slides/slide24.xml"/><Relationship Id="rId35" Type="http://schemas.openxmlformats.org/officeDocument/2006/relationships/slide" Target="slides/slide25.xml"/><Relationship Id="rId36" Type="http://schemas.openxmlformats.org/officeDocument/2006/relationships/slide" Target="slides/slide26.xml"/><Relationship Id="rId37" Type="http://schemas.openxmlformats.org/officeDocument/2006/relationships/slide" Target="slides/slide27.xml"/><Relationship Id="rId38" Type="http://schemas.openxmlformats.org/officeDocument/2006/relationships/slide" Target="slides/slide28.xml"/><Relationship Id="rId39" Type="http://schemas.openxmlformats.org/officeDocument/2006/relationships/slide" Target="slides/slide29.xml"/><Relationship Id="rId40" Type="http://schemas.openxmlformats.org/officeDocument/2006/relationships/slide" Target="slides/slide30.xml"/><Relationship Id="rId41" Type="http://schemas.openxmlformats.org/officeDocument/2006/relationships/slide" Target="slides/slide31.xml"/><Relationship Id="rId42" Type="http://schemas.openxmlformats.org/officeDocument/2006/relationships/slide" Target="slides/slide32.xml"/><Relationship Id="rId43" Type="http://schemas.openxmlformats.org/officeDocument/2006/relationships/slide" Target="slides/slide33.xml"/><Relationship Id="rId44" Type="http://schemas.openxmlformats.org/officeDocument/2006/relationships/slide" Target="slides/slide34.xml"/><Relationship Id="rId45" Type="http://schemas.openxmlformats.org/officeDocument/2006/relationships/slide" Target="slides/slide35.xml"/><Relationship Id="rId46" Type="http://schemas.openxmlformats.org/officeDocument/2006/relationships/slide" Target="slides/slide36.xml"/><Relationship Id="rId47" Type="http://schemas.openxmlformats.org/officeDocument/2006/relationships/slide" Target="slides/slide37.xml"/><Relationship Id="rId48" Type="http://schemas.openxmlformats.org/officeDocument/2006/relationships/slide" Target="slides/slide38.xml"/><Relationship Id="rId49" Type="http://schemas.openxmlformats.org/officeDocument/2006/relationships/slide" Target="slides/slide39.xml"/><Relationship Id="rId50" Type="http://schemas.openxmlformats.org/officeDocument/2006/relationships/slide" Target="slides/slide40.xml"/><Relationship Id="rId51" Type="http://schemas.openxmlformats.org/officeDocument/2006/relationships/slide" Target="slides/slide41.xml"/><Relationship Id="rId52" Type="http://schemas.openxmlformats.org/officeDocument/2006/relationships/slide" Target="slides/slide42.xml"/><Relationship Id="rId53" Type="http://schemas.openxmlformats.org/officeDocument/2006/relationships/slide" Target="slides/slide43.xml"/><Relationship Id="rId54" Type="http://schemas.openxmlformats.org/officeDocument/2006/relationships/slide" Target="slides/slide44.xml"/><Relationship Id="rId55" Type="http://schemas.openxmlformats.org/officeDocument/2006/relationships/slide" Target="slides/slide45.xml"/><Relationship Id="rId56" Type="http://schemas.openxmlformats.org/officeDocument/2006/relationships/slide" Target="slides/slide46.xml"/><Relationship Id="rId57" Type="http://schemas.openxmlformats.org/officeDocument/2006/relationships/slide" Target="slides/slide47.xml"/><Relationship Id="rId58" Type="http://schemas.openxmlformats.org/officeDocument/2006/relationships/slide" Target="slides/slide48.xml"/><Relationship Id="rId59" Type="http://schemas.openxmlformats.org/officeDocument/2006/relationships/slide" Target="slides/slide49.xml"/><Relationship Id="rId60" Type="http://schemas.openxmlformats.org/officeDocument/2006/relationships/slide" Target="slides/slide50.xml"/><Relationship Id="rId61" Type="http://schemas.openxmlformats.org/officeDocument/2006/relationships/slide" Target="slides/slide51.xml"/><Relationship Id="rId62" Type="http://schemas.openxmlformats.org/officeDocument/2006/relationships/slide" Target="slides/slide52.xml"/><Relationship Id="rId63" Type="http://schemas.openxmlformats.org/officeDocument/2006/relationships/slide" Target="slides/slide53.xml"/><Relationship Id="rId64" Type="http://schemas.openxmlformats.org/officeDocument/2006/relationships/slide" Target="slides/slide54.xml"/><Relationship Id="rId65" Type="http://schemas.openxmlformats.org/officeDocument/2006/relationships/slide" Target="slides/slide55.xml"/><Relationship Id="rId66" Type="http://schemas.openxmlformats.org/officeDocument/2006/relationships/slide" Target="slides/slide56.xml"/><Relationship Id="rId67" Type="http://schemas.openxmlformats.org/officeDocument/2006/relationships/slide" Target="slides/slide57.xml"/><Relationship Id="rId68" Type="http://schemas.openxmlformats.org/officeDocument/2006/relationships/slide" Target="slides/slide58.xml"/><Relationship Id="rId69" Type="http://schemas.openxmlformats.org/officeDocument/2006/relationships/slide" Target="slides/slide59.xml"/><Relationship Id="rId70" Type="http://schemas.openxmlformats.org/officeDocument/2006/relationships/slide" Target="slides/slide60.xml"/><Relationship Id="rId71" Type="http://schemas.openxmlformats.org/officeDocument/2006/relationships/slide" Target="slides/slide61.xml"/><Relationship Id="rId72" Type="http://schemas.openxmlformats.org/officeDocument/2006/relationships/slide" Target="slides/slide6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A26648-F114-4402-B049-AA57EA7F2020}" type="datetimeFigureOut">
              <a:rPr lang="en-US" smtClean="0"/>
              <a:t>7/29/24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2815FE-BC4D-474E-9AA3-6983BC3D8777}" type="slidenum">
              <a:rPr lang="en-US" smtClean="0"/>
              <a:t>‹#›</a:t>
            </a:fld>
            <a:endParaRPr lang="en-US"/>
          </a:p>
        </p:txBody>
      </p:sp>
    </p:spTree>
    <p:extLst>
      <p:ext uri="{BB962C8B-B14F-4D97-AF65-F5344CB8AC3E}">
        <p14:creationId xmlns:p14="http://schemas.microsoft.com/office/powerpoint/2010/main" val="36135596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1F79E1E-B345-7D9E-87B9-077D4A459098}"/>
              </a:ext>
            </a:extLst>
          </p:cNvPr>
          <p:cNvCxnSpPr>
            <a:cxnSpLocks/>
          </p:cNvCxnSpPr>
          <p:nvPr userDrawn="1"/>
        </p:nvCxnSpPr>
        <p:spPr>
          <a:xfrm flipV="1">
            <a:off x="267738"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Picture Placeholder 31">
            <a:extLst>
              <a:ext uri="{FF2B5EF4-FFF2-40B4-BE49-F238E27FC236}">
                <a16:creationId xmlns:a16="http://schemas.microsoft.com/office/drawing/2014/main" id="{002C2A3F-8CA5-A1D0-BB51-677D965246F5}"/>
              </a:ext>
            </a:extLst>
          </p:cNvPr>
          <p:cNvSpPr>
            <a:spLocks noGrp="1"/>
          </p:cNvSpPr>
          <p:nvPr>
            <p:ph type="pic" sz="quarter" idx="22"/>
          </p:nvPr>
        </p:nvSpPr>
        <p:spPr>
          <a:xfrm>
            <a:off x="642910" y="6577535"/>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1" name="Picture Placeholder 31">
            <a:extLst>
              <a:ext uri="{FF2B5EF4-FFF2-40B4-BE49-F238E27FC236}">
                <a16:creationId xmlns:a16="http://schemas.microsoft.com/office/drawing/2014/main" id="{FD740EEF-D173-40D0-FD6B-009DD827ED20}"/>
              </a:ext>
            </a:extLst>
          </p:cNvPr>
          <p:cNvSpPr>
            <a:spLocks noGrp="1"/>
          </p:cNvSpPr>
          <p:nvPr>
            <p:ph type="pic" sz="quarter" idx="23"/>
          </p:nvPr>
        </p:nvSpPr>
        <p:spPr>
          <a:xfrm>
            <a:off x="12054891" y="2212363"/>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Tree>
    <p:extLst>
      <p:ext uri="{BB962C8B-B14F-4D97-AF65-F5344CB8AC3E}">
        <p14:creationId xmlns:p14="http://schemas.microsoft.com/office/powerpoint/2010/main" val="378297250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941832" y="1005840"/>
            <a:ext cx="7187184" cy="4251960"/>
          </a:xfrm>
        </p:spPr>
        <p:txBody>
          <a:bodyPr anchor="b"/>
          <a:lstStyle>
            <a:lvl1pPr>
              <a:lnSpc>
                <a:spcPct val="100000"/>
              </a:lnSpc>
              <a:defRPr sz="5400"/>
            </a:lvl1pPr>
          </a:lstStyle>
          <a:p>
            <a:r>
              <a:rPr lang="en-US"/>
              <a:t>Click to edit Master title style</a:t>
            </a:r>
          </a:p>
        </p:txBody>
      </p:sp>
      <p:sp>
        <p:nvSpPr>
          <p:cNvPr id="19" name="Subtitle 2">
            <a:extLst>
              <a:ext uri="{FF2B5EF4-FFF2-40B4-BE49-F238E27FC236}">
                <a16:creationId xmlns:a16="http://schemas.microsoft.com/office/drawing/2014/main" id="{BE3754CA-7CD5-66C6-9A94-42B6D2AEC1C0}"/>
              </a:ext>
            </a:extLst>
          </p:cNvPr>
          <p:cNvSpPr>
            <a:spLocks noGrp="1"/>
          </p:cNvSpPr>
          <p:nvPr>
            <p:ph type="subTitle" idx="1"/>
          </p:nvPr>
        </p:nvSpPr>
        <p:spPr>
          <a:xfrm>
            <a:off x="941832" y="5312664"/>
            <a:ext cx="2889504" cy="365760"/>
          </a:xfrm>
          <a:solidFill>
            <a:schemeClr val="accent3"/>
          </a:solidFill>
        </p:spPr>
        <p:txBody>
          <a:bodyPr>
            <a:noAutofit/>
          </a:bodyPr>
          <a:lstStyle>
            <a:lvl1pPr marL="0" indent="0" algn="l">
              <a:buNone/>
              <a:defRPr sz="1800">
                <a:solidFill>
                  <a:schemeClr val="tx1"/>
                </a:solidFill>
                <a:latin typeface="Gill Sans Nova Light" panose="020B03020201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3" name="Picture Placeholder 22">
            <a:extLst>
              <a:ext uri="{FF2B5EF4-FFF2-40B4-BE49-F238E27FC236}">
                <a16:creationId xmlns:a16="http://schemas.microsoft.com/office/drawing/2014/main" id="{47150B01-E47B-1FE6-D289-46641618F640}"/>
              </a:ext>
            </a:extLst>
          </p:cNvPr>
          <p:cNvSpPr>
            <a:spLocks noGrp="1"/>
          </p:cNvSpPr>
          <p:nvPr>
            <p:ph type="pic" sz="quarter" idx="13"/>
          </p:nvPr>
        </p:nvSpPr>
        <p:spPr>
          <a:xfrm>
            <a:off x="8937714" y="1028362"/>
            <a:ext cx="2451100" cy="4800597"/>
          </a:xfrm>
          <a:ln w="15875">
            <a:solidFill>
              <a:schemeClr val="tx1"/>
            </a:solidFill>
          </a:ln>
        </p:spPr>
        <p:txBody>
          <a:bodyPr anchor="ctr"/>
          <a:lstStyle>
            <a:lvl1pPr marL="0" indent="0" algn="ctr">
              <a:buNone/>
              <a:defRPr sz="1800"/>
            </a:lvl1pPr>
          </a:lstStyle>
          <a:p>
            <a:endParaRPr lang="en-US" dirty="0"/>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tx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tx1"/>
                </a:solidFill>
              </a:defRPr>
            </a:lvl1pPr>
          </a:lstStyle>
          <a:p>
            <a:r>
              <a:rPr lang="en-US" dirty="0"/>
              <a:t>presentation title</a:t>
            </a:r>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lvl1pPr>
              <a:defRPr>
                <a:solidFill>
                  <a:schemeClr val="tx1"/>
                </a:solidFill>
              </a:defRPr>
            </a:lvl1pPr>
          </a:lstStyle>
          <a:p>
            <a:r>
              <a:rPr lang="en-US"/>
              <a:t>20XX</a:t>
            </a:r>
            <a:endParaRPr lang="en-US" dirty="0"/>
          </a:p>
        </p:txBody>
      </p:sp>
      <p:cxnSp>
        <p:nvCxnSpPr>
          <p:cNvPr id="8" name="Straight Connector 7">
            <a:extLst>
              <a:ext uri="{FF2B5EF4-FFF2-40B4-BE49-F238E27FC236}">
                <a16:creationId xmlns:a16="http://schemas.microsoft.com/office/drawing/2014/main" id="{52C5A325-67B4-EB21-61D9-11A62C1149D0}"/>
              </a:ext>
            </a:extLst>
          </p:cNvPr>
          <p:cNvCxnSpPr>
            <a:cxnSpLocks/>
          </p:cNvCxnSpPr>
          <p:nvPr userDrawn="1"/>
        </p:nvCxnSpPr>
        <p:spPr>
          <a:xfrm>
            <a:off x="0" y="395159"/>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966DF71-8DDC-0AE8-6067-6C8BDF66AEE6}"/>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D53E1C8-4CA4-75B1-C371-4A379986E7A8}"/>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74A3361-4A2D-2ED2-946A-46EA9B3FCC96}"/>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A1A3AD-F519-2787-F127-4698F8E5CA39}"/>
              </a:ext>
            </a:extLst>
          </p:cNvPr>
          <p:cNvCxnSpPr>
            <a:cxnSpLocks/>
          </p:cNvCxnSpPr>
          <p:nvPr userDrawn="1"/>
        </p:nvCxnSpPr>
        <p:spPr>
          <a:xfrm>
            <a:off x="0" y="5516519"/>
            <a:ext cx="9144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65322AF-E7A0-773B-0886-72337FA4AC8E}"/>
              </a:ext>
            </a:extLst>
          </p:cNvPr>
          <p:cNvCxnSpPr>
            <a:cxnSpLocks/>
            <a:stCxn id="19" idx="3"/>
          </p:cNvCxnSpPr>
          <p:nvPr userDrawn="1"/>
        </p:nvCxnSpPr>
        <p:spPr>
          <a:xfrm>
            <a:off x="3831336" y="5495544"/>
            <a:ext cx="8360664"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144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ultiple content">
    <p:spTree>
      <p:nvGrpSpPr>
        <p:cNvPr id="1" name=""/>
        <p:cNvGrpSpPr/>
        <p:nvPr/>
      </p:nvGrpSpPr>
      <p:grpSpPr>
        <a:xfrm>
          <a:off x="0" y="0"/>
          <a:ext cx="0" cy="0"/>
          <a:chOff x="0" y="0"/>
          <a:chExt cx="0" cy="0"/>
        </a:xfrm>
      </p:grpSpPr>
      <p:sp>
        <p:nvSpPr>
          <p:cNvPr id="40" name="Picture Placeholder 39">
            <a:extLst>
              <a:ext uri="{FF2B5EF4-FFF2-40B4-BE49-F238E27FC236}">
                <a16:creationId xmlns:a16="http://schemas.microsoft.com/office/drawing/2014/main" id="{5CCC7076-FFA4-750E-431A-0BE2B1B6F2EB}"/>
              </a:ext>
            </a:extLst>
          </p:cNvPr>
          <p:cNvSpPr>
            <a:spLocks noGrp="1"/>
          </p:cNvSpPr>
          <p:nvPr>
            <p:ph type="pic" sz="quarter" idx="20"/>
          </p:nvPr>
        </p:nvSpPr>
        <p:spPr>
          <a:xfrm>
            <a:off x="547796" y="1652080"/>
            <a:ext cx="4406901" cy="3124681"/>
          </a:xfrm>
          <a:ln w="15875">
            <a:solidFill>
              <a:schemeClr val="tx1"/>
            </a:solidFill>
          </a:ln>
        </p:spPr>
        <p:txBody>
          <a:bodyPr anchor="ctr"/>
          <a:lstStyle>
            <a:lvl1pPr marL="0" indent="0" algn="ctr">
              <a:buNone/>
              <a:defRPr sz="1800"/>
            </a:lvl1pPr>
          </a:lstStyle>
          <a:p>
            <a:endParaRPr lang="en-US" dirty="0"/>
          </a:p>
        </p:txBody>
      </p:sp>
      <p:cxnSp>
        <p:nvCxnSpPr>
          <p:cNvPr id="9" name="Straight Connector 8">
            <a:extLst>
              <a:ext uri="{FF2B5EF4-FFF2-40B4-BE49-F238E27FC236}">
                <a16:creationId xmlns:a16="http://schemas.microsoft.com/office/drawing/2014/main" id="{EBF410FA-6919-A95F-E465-F3650BC704A5}"/>
              </a:ext>
            </a:extLst>
          </p:cNvPr>
          <p:cNvCxnSpPr>
            <a:cxnSpLocks/>
          </p:cNvCxnSpPr>
          <p:nvPr userDrawn="1"/>
        </p:nvCxnSpPr>
        <p:spPr>
          <a:xfrm>
            <a:off x="0" y="1037308"/>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56D016C-FD2C-0B4B-A727-8A7CAF4A9846}"/>
              </a:ext>
            </a:extLst>
          </p:cNvPr>
          <p:cNvCxnSpPr>
            <a:cxnSpLocks/>
          </p:cNvCxnSpPr>
          <p:nvPr userDrawn="1"/>
        </p:nvCxnSpPr>
        <p:spPr>
          <a:xfrm flipV="1">
            <a:off x="5476731" y="1037308"/>
            <a:ext cx="0" cy="5402177"/>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A79FE8F-AD7E-5CA6-4AC2-165DA0C9BEF5}"/>
              </a:ext>
            </a:extLst>
          </p:cNvPr>
          <p:cNvCxnSpPr>
            <a:cxnSpLocks/>
          </p:cNvCxnSpPr>
          <p:nvPr userDrawn="1"/>
        </p:nvCxnSpPr>
        <p:spPr>
          <a:xfrm flipV="1">
            <a:off x="8792556" y="1027906"/>
            <a:ext cx="0" cy="5411579"/>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1AA6A48-79F7-A000-AA19-3EB390EBAFAF}"/>
              </a:ext>
            </a:extLst>
          </p:cNvPr>
          <p:cNvCxnSpPr>
            <a:cxnSpLocks/>
          </p:cNvCxnSpPr>
          <p:nvPr userDrawn="1"/>
        </p:nvCxnSpPr>
        <p:spPr>
          <a:xfrm>
            <a:off x="5476731" y="3833413"/>
            <a:ext cx="671526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1D2FB9E0-941D-A849-6C69-C8A3BDD784D2}"/>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467868" y="54864"/>
            <a:ext cx="11256264" cy="969264"/>
          </a:xfrm>
        </p:spPr>
        <p:txBody>
          <a:bodyPr/>
          <a:lstStyle>
            <a:lvl1pPr algn="ctr">
              <a:defRPr/>
            </a:lvl1pPr>
          </a:lstStyle>
          <a:p>
            <a:r>
              <a:rPr lang="en-US" dirty="0"/>
              <a:t>Click to edit Master title style</a:t>
            </a:r>
          </a:p>
        </p:txBody>
      </p:sp>
      <p:sp>
        <p:nvSpPr>
          <p:cNvPr id="3" name="Content Placeholder 2">
            <a:extLst>
              <a:ext uri="{FF2B5EF4-FFF2-40B4-BE49-F238E27FC236}">
                <a16:creationId xmlns:a16="http://schemas.microsoft.com/office/drawing/2014/main" id="{D53F374C-57DC-E207-D494-6986428A2D60}"/>
              </a:ext>
            </a:extLst>
          </p:cNvPr>
          <p:cNvSpPr>
            <a:spLocks noGrp="1"/>
          </p:cNvSpPr>
          <p:nvPr>
            <p:ph idx="1"/>
          </p:nvPr>
        </p:nvSpPr>
        <p:spPr>
          <a:xfrm>
            <a:off x="9023483" y="1802860"/>
            <a:ext cx="2843784" cy="1827340"/>
          </a:xfrm>
        </p:spPr>
        <p:txBody>
          <a:bodyPr/>
          <a:lstStyle>
            <a:lvl1pPr marL="0" indent="0">
              <a:lnSpc>
                <a:spcPct val="100000"/>
              </a:lnSpc>
              <a:spcBef>
                <a:spcPts val="0"/>
              </a:spcBef>
              <a:buNone/>
              <a:defRPr sz="1800"/>
            </a:lvl1pPr>
          </a:lstStyle>
          <a:p>
            <a:pPr lvl="0"/>
            <a:r>
              <a:rPr lang="en-US" dirty="0"/>
              <a:t>Click to edit Master text styles</a:t>
            </a:r>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t>‹#›</a:t>
            </a:fld>
            <a:endParaRPr lang="en-US" dirty="0"/>
          </a:p>
        </p:txBody>
      </p:sp>
      <p:sp>
        <p:nvSpPr>
          <p:cNvPr id="29" name="Content Placeholder 2">
            <a:extLst>
              <a:ext uri="{FF2B5EF4-FFF2-40B4-BE49-F238E27FC236}">
                <a16:creationId xmlns:a16="http://schemas.microsoft.com/office/drawing/2014/main" id="{F9E7CC0C-0A82-6C16-C499-CE38E6A5E1A6}"/>
              </a:ext>
            </a:extLst>
          </p:cNvPr>
          <p:cNvSpPr>
            <a:spLocks noGrp="1"/>
          </p:cNvSpPr>
          <p:nvPr>
            <p:ph idx="13"/>
          </p:nvPr>
        </p:nvSpPr>
        <p:spPr>
          <a:xfrm>
            <a:off x="5634474" y="1802860"/>
            <a:ext cx="2843784" cy="1827340"/>
          </a:xfrm>
        </p:spPr>
        <p:txBody>
          <a:bodyPr/>
          <a:lstStyle>
            <a:lvl1pPr marL="0" indent="0">
              <a:lnSpc>
                <a:spcPct val="100000"/>
              </a:lnSpc>
              <a:spcBef>
                <a:spcPts val="0"/>
              </a:spcBef>
              <a:buNone/>
              <a:defRPr sz="1800"/>
            </a:lvl1pPr>
          </a:lstStyle>
          <a:p>
            <a:pPr lvl="0"/>
            <a:r>
              <a:rPr lang="en-US" dirty="0"/>
              <a:t>Click to edit Master text styles</a:t>
            </a:r>
          </a:p>
        </p:txBody>
      </p:sp>
      <p:sp>
        <p:nvSpPr>
          <p:cNvPr id="31" name="Text Placeholder 30">
            <a:extLst>
              <a:ext uri="{FF2B5EF4-FFF2-40B4-BE49-F238E27FC236}">
                <a16:creationId xmlns:a16="http://schemas.microsoft.com/office/drawing/2014/main" id="{57CEC54D-1FD6-3F78-8B9D-D145F9B1C3F3}"/>
              </a:ext>
            </a:extLst>
          </p:cNvPr>
          <p:cNvSpPr>
            <a:spLocks noGrp="1"/>
          </p:cNvSpPr>
          <p:nvPr>
            <p:ph type="body" sz="quarter" idx="14"/>
          </p:nvPr>
        </p:nvSpPr>
        <p:spPr>
          <a:xfrm>
            <a:off x="5634474" y="1279472"/>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32" name="Text Placeholder 30">
            <a:extLst>
              <a:ext uri="{FF2B5EF4-FFF2-40B4-BE49-F238E27FC236}">
                <a16:creationId xmlns:a16="http://schemas.microsoft.com/office/drawing/2014/main" id="{A61EC6ED-86B0-89B9-F4F3-A17A7F150D11}"/>
              </a:ext>
            </a:extLst>
          </p:cNvPr>
          <p:cNvSpPr>
            <a:spLocks noGrp="1"/>
          </p:cNvSpPr>
          <p:nvPr>
            <p:ph type="body" sz="quarter" idx="15"/>
          </p:nvPr>
        </p:nvSpPr>
        <p:spPr>
          <a:xfrm>
            <a:off x="9023483" y="1278001"/>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33" name="Content Placeholder 2">
            <a:extLst>
              <a:ext uri="{FF2B5EF4-FFF2-40B4-BE49-F238E27FC236}">
                <a16:creationId xmlns:a16="http://schemas.microsoft.com/office/drawing/2014/main" id="{3D51AA82-3529-805D-5461-E1C5DC523EBF}"/>
              </a:ext>
            </a:extLst>
          </p:cNvPr>
          <p:cNvSpPr>
            <a:spLocks noGrp="1"/>
          </p:cNvSpPr>
          <p:nvPr>
            <p:ph idx="16"/>
          </p:nvPr>
        </p:nvSpPr>
        <p:spPr>
          <a:xfrm>
            <a:off x="9023483" y="4599432"/>
            <a:ext cx="2843784" cy="1645950"/>
          </a:xfrm>
        </p:spPr>
        <p:txBody>
          <a:bodyPr/>
          <a:lstStyle>
            <a:lvl1pPr marL="0" indent="0">
              <a:lnSpc>
                <a:spcPct val="100000"/>
              </a:lnSpc>
              <a:spcBef>
                <a:spcPts val="0"/>
              </a:spcBef>
              <a:buNone/>
              <a:defRPr sz="1800"/>
            </a:lvl1pPr>
          </a:lstStyle>
          <a:p>
            <a:pPr lvl="0"/>
            <a:r>
              <a:rPr lang="en-US" dirty="0"/>
              <a:t>Click to edit Master text styles</a:t>
            </a:r>
          </a:p>
        </p:txBody>
      </p:sp>
      <p:sp>
        <p:nvSpPr>
          <p:cNvPr id="34" name="Content Placeholder 2">
            <a:extLst>
              <a:ext uri="{FF2B5EF4-FFF2-40B4-BE49-F238E27FC236}">
                <a16:creationId xmlns:a16="http://schemas.microsoft.com/office/drawing/2014/main" id="{52A58E13-B509-86DD-D9FA-FE6B76B706CE}"/>
              </a:ext>
            </a:extLst>
          </p:cNvPr>
          <p:cNvSpPr>
            <a:spLocks noGrp="1"/>
          </p:cNvSpPr>
          <p:nvPr>
            <p:ph idx="17"/>
          </p:nvPr>
        </p:nvSpPr>
        <p:spPr>
          <a:xfrm>
            <a:off x="5634474" y="4599432"/>
            <a:ext cx="2843784" cy="1645950"/>
          </a:xfrm>
        </p:spPr>
        <p:txBody>
          <a:bodyPr/>
          <a:lstStyle>
            <a:lvl1pPr marL="0" indent="0">
              <a:lnSpc>
                <a:spcPct val="100000"/>
              </a:lnSpc>
              <a:spcBef>
                <a:spcPts val="0"/>
              </a:spcBef>
              <a:buNone/>
              <a:defRPr sz="1800"/>
            </a:lvl1pPr>
          </a:lstStyle>
          <a:p>
            <a:pPr lvl="0"/>
            <a:r>
              <a:rPr lang="en-US" dirty="0"/>
              <a:t>Click to edit Master text styles</a:t>
            </a:r>
          </a:p>
        </p:txBody>
      </p:sp>
      <p:sp>
        <p:nvSpPr>
          <p:cNvPr id="35" name="Text Placeholder 30">
            <a:extLst>
              <a:ext uri="{FF2B5EF4-FFF2-40B4-BE49-F238E27FC236}">
                <a16:creationId xmlns:a16="http://schemas.microsoft.com/office/drawing/2014/main" id="{D3275BA4-1A29-81A8-890F-A2019D6AD1A2}"/>
              </a:ext>
            </a:extLst>
          </p:cNvPr>
          <p:cNvSpPr>
            <a:spLocks noGrp="1"/>
          </p:cNvSpPr>
          <p:nvPr>
            <p:ph type="body" sz="quarter" idx="18"/>
          </p:nvPr>
        </p:nvSpPr>
        <p:spPr>
          <a:xfrm>
            <a:off x="5634474" y="4078224"/>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36" name="Text Placeholder 30">
            <a:extLst>
              <a:ext uri="{FF2B5EF4-FFF2-40B4-BE49-F238E27FC236}">
                <a16:creationId xmlns:a16="http://schemas.microsoft.com/office/drawing/2014/main" id="{97742C31-A952-F092-74D6-5D432DBE4955}"/>
              </a:ext>
            </a:extLst>
          </p:cNvPr>
          <p:cNvSpPr>
            <a:spLocks noGrp="1"/>
          </p:cNvSpPr>
          <p:nvPr>
            <p:ph type="body" sz="quarter" idx="19"/>
          </p:nvPr>
        </p:nvSpPr>
        <p:spPr>
          <a:xfrm>
            <a:off x="9023483" y="4078224"/>
            <a:ext cx="2843784"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41" name="Content Placeholder 2">
            <a:extLst>
              <a:ext uri="{FF2B5EF4-FFF2-40B4-BE49-F238E27FC236}">
                <a16:creationId xmlns:a16="http://schemas.microsoft.com/office/drawing/2014/main" id="{1AF03A42-3FAC-6EF4-3C19-01EADE20F3D9}"/>
              </a:ext>
            </a:extLst>
          </p:cNvPr>
          <p:cNvSpPr>
            <a:spLocks noGrp="1"/>
          </p:cNvSpPr>
          <p:nvPr>
            <p:ph idx="21"/>
          </p:nvPr>
        </p:nvSpPr>
        <p:spPr>
          <a:xfrm>
            <a:off x="1207008" y="5788152"/>
            <a:ext cx="3858768" cy="532461"/>
          </a:xfrm>
        </p:spPr>
        <p:txBody>
          <a:bodyPr/>
          <a:lstStyle>
            <a:lvl1pPr marL="0" indent="0">
              <a:lnSpc>
                <a:spcPct val="100000"/>
              </a:lnSpc>
              <a:spcBef>
                <a:spcPts val="0"/>
              </a:spcBef>
              <a:buNone/>
              <a:defRPr sz="1800"/>
            </a:lvl1pPr>
          </a:lstStyle>
          <a:p>
            <a:pPr lvl="0"/>
            <a:r>
              <a:rPr lang="en-US" dirty="0"/>
              <a:t>Click to edit Master text styles</a:t>
            </a:r>
          </a:p>
        </p:txBody>
      </p:sp>
      <p:sp>
        <p:nvSpPr>
          <p:cNvPr id="42" name="Text Placeholder 30">
            <a:extLst>
              <a:ext uri="{FF2B5EF4-FFF2-40B4-BE49-F238E27FC236}">
                <a16:creationId xmlns:a16="http://schemas.microsoft.com/office/drawing/2014/main" id="{D4A2DF13-0ACD-F5E4-200D-EF0469F75D0D}"/>
              </a:ext>
            </a:extLst>
          </p:cNvPr>
          <p:cNvSpPr>
            <a:spLocks noGrp="1"/>
          </p:cNvSpPr>
          <p:nvPr>
            <p:ph type="body" sz="quarter" idx="22"/>
          </p:nvPr>
        </p:nvSpPr>
        <p:spPr>
          <a:xfrm>
            <a:off x="1207008" y="5266944"/>
            <a:ext cx="3858768" cy="466344"/>
          </a:xfrm>
        </p:spPr>
        <p:txBody>
          <a:bodyPr/>
          <a:lstStyle>
            <a:lvl1pPr marL="0" indent="0">
              <a:lnSpc>
                <a:spcPct val="100000"/>
              </a:lnSpc>
              <a:spcBef>
                <a:spcPts val="0"/>
              </a:spcBef>
              <a:buNone/>
              <a:defRPr sz="2400">
                <a:latin typeface="+mj-lt"/>
              </a:defRPr>
            </a:lvl1pPr>
          </a:lstStyle>
          <a:p>
            <a:pPr lvl="0"/>
            <a:r>
              <a:rPr lang="en-US" dirty="0"/>
              <a:t>Click to edit Master text styles</a:t>
            </a:r>
          </a:p>
        </p:txBody>
      </p:sp>
      <p:sp>
        <p:nvSpPr>
          <p:cNvPr id="44" name="Text Placeholder 43">
            <a:extLst>
              <a:ext uri="{FF2B5EF4-FFF2-40B4-BE49-F238E27FC236}">
                <a16:creationId xmlns:a16="http://schemas.microsoft.com/office/drawing/2014/main" id="{7B805FCC-6D7A-F1CC-3B04-A84A068DBB1F}"/>
              </a:ext>
            </a:extLst>
          </p:cNvPr>
          <p:cNvSpPr>
            <a:spLocks noGrp="1"/>
          </p:cNvSpPr>
          <p:nvPr>
            <p:ph type="body" sz="quarter" idx="23" hasCustomPrompt="1"/>
          </p:nvPr>
        </p:nvSpPr>
        <p:spPr>
          <a:xfrm>
            <a:off x="11695176" y="3310128"/>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5" name="Text Placeholder 43">
            <a:extLst>
              <a:ext uri="{FF2B5EF4-FFF2-40B4-BE49-F238E27FC236}">
                <a16:creationId xmlns:a16="http://schemas.microsoft.com/office/drawing/2014/main" id="{FEE3F2FF-41FC-A05B-F6EB-A97A7D1B0644}"/>
              </a:ext>
            </a:extLst>
          </p:cNvPr>
          <p:cNvSpPr>
            <a:spLocks noGrp="1"/>
          </p:cNvSpPr>
          <p:nvPr>
            <p:ph type="body" sz="quarter" idx="24" hasCustomPrompt="1"/>
          </p:nvPr>
        </p:nvSpPr>
        <p:spPr>
          <a:xfrm>
            <a:off x="11695176" y="5897880"/>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6" name="Text Placeholder 43">
            <a:extLst>
              <a:ext uri="{FF2B5EF4-FFF2-40B4-BE49-F238E27FC236}">
                <a16:creationId xmlns:a16="http://schemas.microsoft.com/office/drawing/2014/main" id="{271E6249-39AB-A674-474B-129F0FC28F0A}"/>
              </a:ext>
            </a:extLst>
          </p:cNvPr>
          <p:cNvSpPr>
            <a:spLocks noGrp="1"/>
          </p:cNvSpPr>
          <p:nvPr>
            <p:ph type="body" sz="quarter" idx="25" hasCustomPrompt="1"/>
          </p:nvPr>
        </p:nvSpPr>
        <p:spPr>
          <a:xfrm>
            <a:off x="8293608" y="3310128"/>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7" name="Text Placeholder 43">
            <a:extLst>
              <a:ext uri="{FF2B5EF4-FFF2-40B4-BE49-F238E27FC236}">
                <a16:creationId xmlns:a16="http://schemas.microsoft.com/office/drawing/2014/main" id="{1743218C-8B3C-DC33-5CD2-D82FA77A522E}"/>
              </a:ext>
            </a:extLst>
          </p:cNvPr>
          <p:cNvSpPr>
            <a:spLocks noGrp="1"/>
          </p:cNvSpPr>
          <p:nvPr>
            <p:ph type="body" sz="quarter" idx="26" hasCustomPrompt="1"/>
          </p:nvPr>
        </p:nvSpPr>
        <p:spPr>
          <a:xfrm>
            <a:off x="8293608" y="5897880"/>
            <a:ext cx="292608" cy="292608"/>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
        <p:nvSpPr>
          <p:cNvPr id="48" name="Text Placeholder 43">
            <a:extLst>
              <a:ext uri="{FF2B5EF4-FFF2-40B4-BE49-F238E27FC236}">
                <a16:creationId xmlns:a16="http://schemas.microsoft.com/office/drawing/2014/main" id="{6018CAD3-E7B7-16B7-5631-0C3F7C38C530}"/>
              </a:ext>
            </a:extLst>
          </p:cNvPr>
          <p:cNvSpPr>
            <a:spLocks noGrp="1"/>
          </p:cNvSpPr>
          <p:nvPr>
            <p:ph type="body" sz="quarter" idx="27" hasCustomPrompt="1"/>
          </p:nvPr>
        </p:nvSpPr>
        <p:spPr>
          <a:xfrm>
            <a:off x="548640" y="5330952"/>
            <a:ext cx="512064" cy="512064"/>
          </a:xfrm>
          <a:prstGeom prst="ellipse">
            <a:avLst/>
          </a:prstGeom>
          <a:ln w="15875">
            <a:solidFill>
              <a:schemeClr val="tx1"/>
            </a:solidFill>
          </a:ln>
        </p:spPr>
        <p:txBody>
          <a:bodyPr lIns="0" tIns="0" rIns="0" bIns="0" anchor="ctr"/>
          <a:lstStyle>
            <a:lvl1pPr marL="0" indent="0" algn="ctr">
              <a:buNone/>
              <a:defRPr sz="1600">
                <a:latin typeface="+mj-lt"/>
              </a:defRPr>
            </a:lvl1pPr>
          </a:lstStyle>
          <a:p>
            <a:pPr lvl="0"/>
            <a:r>
              <a:rPr lang="en-US" dirty="0"/>
              <a:t>X</a:t>
            </a:r>
          </a:p>
        </p:txBody>
      </p:sp>
    </p:spTree>
    <p:extLst>
      <p:ext uri="{BB962C8B-B14F-4D97-AF65-F5344CB8AC3E}">
        <p14:creationId xmlns:p14="http://schemas.microsoft.com/office/powerpoint/2010/main" val="6540595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2FEDE488-304D-8F7B-7181-CB5794855926}"/>
              </a:ext>
            </a:extLst>
          </p:cNvPr>
          <p:cNvCxnSpPr>
            <a:cxnSpLocks/>
          </p:cNvCxnSpPr>
          <p:nvPr userDrawn="1"/>
        </p:nvCxnSpPr>
        <p:spPr>
          <a:xfrm>
            <a:off x="1565155" y="1983947"/>
            <a:ext cx="1062684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640080" y="73152"/>
            <a:ext cx="3227832" cy="969264"/>
          </a:xfrm>
        </p:spPr>
        <p:txBody>
          <a:bodyPr/>
          <a:lstStyle>
            <a:lvl1pPr>
              <a:defRPr>
                <a:solidFill>
                  <a:schemeClr val="accent1"/>
                </a:solidFill>
              </a:defRPr>
            </a:lvl1pPr>
          </a:lstStyle>
          <a:p>
            <a:r>
              <a:rPr lang="en-US" dirty="0"/>
              <a:t>Click to edit Master title style</a:t>
            </a:r>
          </a:p>
        </p:txBody>
      </p:sp>
      <p:sp>
        <p:nvSpPr>
          <p:cNvPr id="32" name="Picture Placeholder 31">
            <a:extLst>
              <a:ext uri="{FF2B5EF4-FFF2-40B4-BE49-F238E27FC236}">
                <a16:creationId xmlns:a16="http://schemas.microsoft.com/office/drawing/2014/main" id="{87F13219-232C-C38C-7D86-D48FAC7D8270}"/>
              </a:ext>
            </a:extLst>
          </p:cNvPr>
          <p:cNvSpPr>
            <a:spLocks noGrp="1"/>
          </p:cNvSpPr>
          <p:nvPr>
            <p:ph type="pic" sz="quarter" idx="22"/>
          </p:nvPr>
        </p:nvSpPr>
        <p:spPr>
          <a:xfrm>
            <a:off x="594360"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9" name="Text Placeholder 2">
            <a:extLst>
              <a:ext uri="{FF2B5EF4-FFF2-40B4-BE49-F238E27FC236}">
                <a16:creationId xmlns:a16="http://schemas.microsoft.com/office/drawing/2014/main" id="{CB1722C2-4C66-F8BA-B3DD-6199116EFB25}"/>
              </a:ext>
            </a:extLst>
          </p:cNvPr>
          <p:cNvSpPr>
            <a:spLocks noGrp="1"/>
          </p:cNvSpPr>
          <p:nvPr>
            <p:ph type="body" idx="1"/>
          </p:nvPr>
        </p:nvSpPr>
        <p:spPr>
          <a:xfrm>
            <a:off x="51206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4" name="Text Placeholder 2">
            <a:extLst>
              <a:ext uri="{FF2B5EF4-FFF2-40B4-BE49-F238E27FC236}">
                <a16:creationId xmlns:a16="http://schemas.microsoft.com/office/drawing/2014/main" id="{68F906E4-47B1-BEE5-E30F-146C6869BF2D}"/>
              </a:ext>
            </a:extLst>
          </p:cNvPr>
          <p:cNvSpPr>
            <a:spLocks noGrp="1"/>
          </p:cNvSpPr>
          <p:nvPr>
            <p:ph type="body" idx="17"/>
          </p:nvPr>
        </p:nvSpPr>
        <p:spPr>
          <a:xfrm>
            <a:off x="51206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3" name="Picture Placeholder 31">
            <a:extLst>
              <a:ext uri="{FF2B5EF4-FFF2-40B4-BE49-F238E27FC236}">
                <a16:creationId xmlns:a16="http://schemas.microsoft.com/office/drawing/2014/main" id="{F8C639A8-0897-2015-9829-94E98335DF21}"/>
              </a:ext>
            </a:extLst>
          </p:cNvPr>
          <p:cNvSpPr>
            <a:spLocks noGrp="1"/>
          </p:cNvSpPr>
          <p:nvPr>
            <p:ph type="pic" sz="quarter" idx="23"/>
          </p:nvPr>
        </p:nvSpPr>
        <p:spPr>
          <a:xfrm>
            <a:off x="3017520"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1" name="Text Placeholder 2">
            <a:extLst>
              <a:ext uri="{FF2B5EF4-FFF2-40B4-BE49-F238E27FC236}">
                <a16:creationId xmlns:a16="http://schemas.microsoft.com/office/drawing/2014/main" id="{EEF857FA-9C5E-BED3-1ABB-A734EE39340B}"/>
              </a:ext>
            </a:extLst>
          </p:cNvPr>
          <p:cNvSpPr>
            <a:spLocks noGrp="1"/>
          </p:cNvSpPr>
          <p:nvPr>
            <p:ph type="body" idx="14"/>
          </p:nvPr>
        </p:nvSpPr>
        <p:spPr>
          <a:xfrm>
            <a:off x="2916936"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6" name="Text Placeholder 2">
            <a:extLst>
              <a:ext uri="{FF2B5EF4-FFF2-40B4-BE49-F238E27FC236}">
                <a16:creationId xmlns:a16="http://schemas.microsoft.com/office/drawing/2014/main" id="{5C6EFDC5-2080-3126-AB93-FB89817B2C28}"/>
              </a:ext>
            </a:extLst>
          </p:cNvPr>
          <p:cNvSpPr>
            <a:spLocks noGrp="1"/>
          </p:cNvSpPr>
          <p:nvPr>
            <p:ph type="body" idx="19"/>
          </p:nvPr>
        </p:nvSpPr>
        <p:spPr>
          <a:xfrm>
            <a:off x="2916936"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4" name="Picture Placeholder 31">
            <a:extLst>
              <a:ext uri="{FF2B5EF4-FFF2-40B4-BE49-F238E27FC236}">
                <a16:creationId xmlns:a16="http://schemas.microsoft.com/office/drawing/2014/main" id="{6CBA6ABC-D5D1-9758-59EA-8DE549CC612D}"/>
              </a:ext>
            </a:extLst>
          </p:cNvPr>
          <p:cNvSpPr>
            <a:spLocks noGrp="1"/>
          </p:cNvSpPr>
          <p:nvPr>
            <p:ph type="pic" sz="quarter" idx="24"/>
          </p:nvPr>
        </p:nvSpPr>
        <p:spPr>
          <a:xfrm>
            <a:off x="5440680"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2" name="Text Placeholder 2">
            <a:extLst>
              <a:ext uri="{FF2B5EF4-FFF2-40B4-BE49-F238E27FC236}">
                <a16:creationId xmlns:a16="http://schemas.microsoft.com/office/drawing/2014/main" id="{F990F14B-1D1F-AA8D-BB23-FA8F7EEF666B}"/>
              </a:ext>
            </a:extLst>
          </p:cNvPr>
          <p:cNvSpPr>
            <a:spLocks noGrp="1"/>
          </p:cNvSpPr>
          <p:nvPr>
            <p:ph type="body" idx="15"/>
          </p:nvPr>
        </p:nvSpPr>
        <p:spPr>
          <a:xfrm>
            <a:off x="535838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7" name="Text Placeholder 2">
            <a:extLst>
              <a:ext uri="{FF2B5EF4-FFF2-40B4-BE49-F238E27FC236}">
                <a16:creationId xmlns:a16="http://schemas.microsoft.com/office/drawing/2014/main" id="{D6CD9CDA-E122-F6EB-30B5-26D7E17771AB}"/>
              </a:ext>
            </a:extLst>
          </p:cNvPr>
          <p:cNvSpPr>
            <a:spLocks noGrp="1"/>
          </p:cNvSpPr>
          <p:nvPr>
            <p:ph type="body" idx="20"/>
          </p:nvPr>
        </p:nvSpPr>
        <p:spPr>
          <a:xfrm>
            <a:off x="535838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5" name="Picture Placeholder 31">
            <a:extLst>
              <a:ext uri="{FF2B5EF4-FFF2-40B4-BE49-F238E27FC236}">
                <a16:creationId xmlns:a16="http://schemas.microsoft.com/office/drawing/2014/main" id="{8AC38C98-F011-6729-EA3D-B9F72D88DBB5}"/>
              </a:ext>
            </a:extLst>
          </p:cNvPr>
          <p:cNvSpPr>
            <a:spLocks noGrp="1"/>
          </p:cNvSpPr>
          <p:nvPr>
            <p:ph type="pic" sz="quarter" idx="25"/>
          </p:nvPr>
        </p:nvSpPr>
        <p:spPr>
          <a:xfrm>
            <a:off x="7744968"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3" name="Text Placeholder 2">
            <a:extLst>
              <a:ext uri="{FF2B5EF4-FFF2-40B4-BE49-F238E27FC236}">
                <a16:creationId xmlns:a16="http://schemas.microsoft.com/office/drawing/2014/main" id="{01D32DAF-E8E7-6294-0961-BC9CCFB6F413}"/>
              </a:ext>
            </a:extLst>
          </p:cNvPr>
          <p:cNvSpPr>
            <a:spLocks noGrp="1"/>
          </p:cNvSpPr>
          <p:nvPr>
            <p:ph type="body" idx="16"/>
          </p:nvPr>
        </p:nvSpPr>
        <p:spPr>
          <a:xfrm>
            <a:off x="764438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8" name="Text Placeholder 2">
            <a:extLst>
              <a:ext uri="{FF2B5EF4-FFF2-40B4-BE49-F238E27FC236}">
                <a16:creationId xmlns:a16="http://schemas.microsoft.com/office/drawing/2014/main" id="{C9875650-BD0D-32C5-3819-F8C14365B414}"/>
              </a:ext>
            </a:extLst>
          </p:cNvPr>
          <p:cNvSpPr>
            <a:spLocks noGrp="1"/>
          </p:cNvSpPr>
          <p:nvPr>
            <p:ph type="body" idx="21"/>
          </p:nvPr>
        </p:nvSpPr>
        <p:spPr>
          <a:xfrm>
            <a:off x="764438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6" name="Picture Placeholder 31">
            <a:extLst>
              <a:ext uri="{FF2B5EF4-FFF2-40B4-BE49-F238E27FC236}">
                <a16:creationId xmlns:a16="http://schemas.microsoft.com/office/drawing/2014/main" id="{40E68EB8-B0D8-E5D4-CE19-45219E4D7038}"/>
              </a:ext>
            </a:extLst>
          </p:cNvPr>
          <p:cNvSpPr>
            <a:spLocks noGrp="1"/>
          </p:cNvSpPr>
          <p:nvPr>
            <p:ph type="pic" sz="quarter" idx="26"/>
          </p:nvPr>
        </p:nvSpPr>
        <p:spPr>
          <a:xfrm>
            <a:off x="10204704" y="1481328"/>
            <a:ext cx="969264" cy="969264"/>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20" name="Text Placeholder 4">
            <a:extLst>
              <a:ext uri="{FF2B5EF4-FFF2-40B4-BE49-F238E27FC236}">
                <a16:creationId xmlns:a16="http://schemas.microsoft.com/office/drawing/2014/main" id="{7D1D0610-E513-F5EA-0393-622F692CA0F2}"/>
              </a:ext>
            </a:extLst>
          </p:cNvPr>
          <p:cNvSpPr>
            <a:spLocks noGrp="1"/>
          </p:cNvSpPr>
          <p:nvPr>
            <p:ph type="body" sz="quarter" idx="3"/>
          </p:nvPr>
        </p:nvSpPr>
        <p:spPr>
          <a:xfrm>
            <a:off x="10113264" y="2743200"/>
            <a:ext cx="1389888" cy="466344"/>
          </a:xfrm>
        </p:spPr>
        <p:txBody>
          <a:bodyPr anchor="ctr"/>
          <a:lstStyle>
            <a:lvl1pPr marL="0" indent="0">
              <a:lnSpc>
                <a:spcPct val="100000"/>
              </a:lnSpc>
              <a:spcBef>
                <a:spcPts val="0"/>
              </a:spcBef>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5" name="Text Placeholder 4">
            <a:extLst>
              <a:ext uri="{FF2B5EF4-FFF2-40B4-BE49-F238E27FC236}">
                <a16:creationId xmlns:a16="http://schemas.microsoft.com/office/drawing/2014/main" id="{3BF37293-4E33-5570-29ED-04EB525DD199}"/>
              </a:ext>
            </a:extLst>
          </p:cNvPr>
          <p:cNvSpPr>
            <a:spLocks noGrp="1"/>
          </p:cNvSpPr>
          <p:nvPr>
            <p:ph type="body" sz="quarter" idx="18"/>
          </p:nvPr>
        </p:nvSpPr>
        <p:spPr>
          <a:xfrm>
            <a:off x="10113264" y="3218688"/>
            <a:ext cx="1801368" cy="1481328"/>
          </a:xfrm>
        </p:spPr>
        <p:txBody>
          <a:bodyPr anchor="t"/>
          <a:lstStyle>
            <a:lvl1pPr marL="0" indent="0">
              <a:lnSpc>
                <a:spcPct val="100000"/>
              </a:lnSpc>
              <a:spcBef>
                <a:spcPts val="0"/>
              </a:spcBef>
              <a:buNone/>
              <a:defRPr sz="1800" b="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8" name="Straight Connector 7">
            <a:extLst>
              <a:ext uri="{FF2B5EF4-FFF2-40B4-BE49-F238E27FC236}">
                <a16:creationId xmlns:a16="http://schemas.microsoft.com/office/drawing/2014/main" id="{DEEA677E-8DEA-5E75-BA4B-23D1BA7F8E99}"/>
              </a:ext>
            </a:extLst>
          </p:cNvPr>
          <p:cNvCxnSpPr>
            <a:cxnSpLocks/>
          </p:cNvCxnSpPr>
          <p:nvPr userDrawn="1"/>
        </p:nvCxnSpPr>
        <p:spPr>
          <a:xfrm>
            <a:off x="3866404" y="522548"/>
            <a:ext cx="832559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B3319DB-4A46-5428-C6CC-D0751895D66F}"/>
              </a:ext>
            </a:extLst>
          </p:cNvPr>
          <p:cNvCxnSpPr>
            <a:cxnSpLocks/>
          </p:cNvCxnSpPr>
          <p:nvPr userDrawn="1"/>
        </p:nvCxnSpPr>
        <p:spPr>
          <a:xfrm>
            <a:off x="0" y="5757057"/>
            <a:ext cx="8504858"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62B810B-B523-F767-647B-12432989B2E9}"/>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Text Placeholder 16">
            <a:extLst>
              <a:ext uri="{FF2B5EF4-FFF2-40B4-BE49-F238E27FC236}">
                <a16:creationId xmlns:a16="http://schemas.microsoft.com/office/drawing/2014/main" id="{2A089CB3-1FD6-52E9-890B-0C5EC799D8A1}"/>
              </a:ext>
            </a:extLst>
          </p:cNvPr>
          <p:cNvSpPr>
            <a:spLocks noGrp="1"/>
          </p:cNvSpPr>
          <p:nvPr>
            <p:ph type="body" sz="quarter" idx="13"/>
          </p:nvPr>
        </p:nvSpPr>
        <p:spPr>
          <a:xfrm>
            <a:off x="8836655" y="5143104"/>
            <a:ext cx="3355345" cy="1252728"/>
          </a:xfrm>
        </p:spPr>
        <p:txBody>
          <a:bodyPr anchor="ctr"/>
          <a:lstStyle>
            <a:lvl1pPr marL="0" indent="0">
              <a:buNone/>
              <a:defRPr sz="4000">
                <a:solidFill>
                  <a:schemeClr val="accent1"/>
                </a:solidFill>
                <a:latin typeface="+mj-lt"/>
              </a:defRPr>
            </a:lvl1pPr>
          </a:lstStyle>
          <a:p>
            <a:pPr lvl="0"/>
            <a:r>
              <a:rPr lang="en-US" dirty="0"/>
              <a:t>Click to edit Master text styles</a:t>
            </a:r>
          </a:p>
        </p:txBody>
      </p:sp>
    </p:spTree>
    <p:extLst>
      <p:ext uri="{BB962C8B-B14F-4D97-AF65-F5344CB8AC3E}">
        <p14:creationId xmlns:p14="http://schemas.microsoft.com/office/powerpoint/2010/main" val="19612782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0672C-3B98-424B-3047-A14FF403A81D}"/>
              </a:ext>
            </a:extLst>
          </p:cNvPr>
          <p:cNvSpPr>
            <a:spLocks noGrp="1"/>
          </p:cNvSpPr>
          <p:nvPr>
            <p:ph type="title"/>
          </p:nvPr>
        </p:nvSpPr>
        <p:spPr>
          <a:xfrm>
            <a:off x="466344" y="36576"/>
            <a:ext cx="5294376" cy="969264"/>
          </a:xfrm>
        </p:spPr>
        <p:txBody>
          <a:bodyPr/>
          <a:lstStyle>
            <a:lvl1pPr>
              <a:lnSpc>
                <a:spcPct val="100000"/>
              </a:lnSpc>
              <a:defRPr>
                <a:solidFill>
                  <a:schemeClr val="accent1"/>
                </a:solidFill>
              </a:defRPr>
            </a:lvl1pPr>
          </a:lstStyle>
          <a:p>
            <a:r>
              <a:rPr lang="en-US" dirty="0"/>
              <a:t>Click to edit Master title style</a:t>
            </a:r>
          </a:p>
        </p:txBody>
      </p:sp>
      <p:sp>
        <p:nvSpPr>
          <p:cNvPr id="22" name="Picture Placeholder 20">
            <a:extLst>
              <a:ext uri="{FF2B5EF4-FFF2-40B4-BE49-F238E27FC236}">
                <a16:creationId xmlns:a16="http://schemas.microsoft.com/office/drawing/2014/main" id="{656258F0-1496-C756-9648-B7772E2B1113}"/>
              </a:ext>
            </a:extLst>
          </p:cNvPr>
          <p:cNvSpPr>
            <a:spLocks noGrp="1"/>
          </p:cNvSpPr>
          <p:nvPr>
            <p:ph type="pic" sz="quarter" idx="13"/>
          </p:nvPr>
        </p:nvSpPr>
        <p:spPr>
          <a:xfrm>
            <a:off x="444501" y="1592221"/>
            <a:ext cx="5207000" cy="4292599"/>
          </a:xfrm>
          <a:ln w="15875">
            <a:solidFill>
              <a:schemeClr val="accent1"/>
            </a:solidFill>
          </a:ln>
        </p:spPr>
        <p:txBody>
          <a:bodyPr anchor="ctr"/>
          <a:lstStyle>
            <a:lvl1pPr marL="0" indent="0" algn="ctr">
              <a:buFontTx/>
              <a:buNone/>
              <a:defRPr>
                <a:solidFill>
                  <a:schemeClr val="accent1"/>
                </a:solidFill>
              </a:defRPr>
            </a:lvl1pPr>
          </a:lstStyle>
          <a:p>
            <a:endParaRPr lang="en-US" dirty="0"/>
          </a:p>
        </p:txBody>
      </p:sp>
      <p:sp>
        <p:nvSpPr>
          <p:cNvPr id="3" name="Text Placeholder 2">
            <a:extLst>
              <a:ext uri="{FF2B5EF4-FFF2-40B4-BE49-F238E27FC236}">
                <a16:creationId xmlns:a16="http://schemas.microsoft.com/office/drawing/2014/main" id="{39399D7D-8B9F-47AD-ACF1-0FAA45069006}"/>
              </a:ext>
            </a:extLst>
          </p:cNvPr>
          <p:cNvSpPr>
            <a:spLocks noGrp="1"/>
          </p:cNvSpPr>
          <p:nvPr>
            <p:ph type="body" idx="1"/>
          </p:nvPr>
        </p:nvSpPr>
        <p:spPr>
          <a:xfrm>
            <a:off x="6565392" y="740664"/>
            <a:ext cx="5157787" cy="466344"/>
          </a:xfrm>
        </p:spPr>
        <p:txBody>
          <a:bodyPr anchor="ctr"/>
          <a:lstStyle>
            <a:lvl1pPr marL="0" indent="0">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FD2E9DC0-11F7-BF92-00BF-7C7E94670C1C}"/>
              </a:ext>
            </a:extLst>
          </p:cNvPr>
          <p:cNvSpPr>
            <a:spLocks noGrp="1"/>
          </p:cNvSpPr>
          <p:nvPr>
            <p:ph sz="half" idx="2"/>
          </p:nvPr>
        </p:nvSpPr>
        <p:spPr>
          <a:xfrm>
            <a:off x="6565392" y="1417320"/>
            <a:ext cx="5157787" cy="2029968"/>
          </a:xfrm>
        </p:spPr>
        <p:txBody>
          <a:bodyPr/>
          <a:lstStyle>
            <a:lvl1pPr>
              <a:lnSpc>
                <a:spcPct val="100000"/>
              </a:lnSpc>
              <a:spcBef>
                <a:spcPts val="1800"/>
              </a:spcBef>
              <a:defRPr sz="1800">
                <a:solidFill>
                  <a:schemeClr val="accent1"/>
                </a:solidFill>
              </a:defRPr>
            </a:lvl1pPr>
            <a:lvl2pPr>
              <a:lnSpc>
                <a:spcPct val="100000"/>
              </a:lnSpc>
              <a:spcBef>
                <a:spcPts val="600"/>
              </a:spcBef>
              <a:defRPr sz="1600">
                <a:solidFill>
                  <a:schemeClr val="accent1"/>
                </a:solidFill>
              </a:defRPr>
            </a:lvl2pPr>
            <a:lvl3pPr>
              <a:lnSpc>
                <a:spcPct val="100000"/>
              </a:lnSpc>
              <a:spcBef>
                <a:spcPts val="600"/>
              </a:spcBef>
              <a:defRPr sz="1400">
                <a:solidFill>
                  <a:schemeClr val="accent1"/>
                </a:solidFill>
              </a:defRPr>
            </a:lvl3pPr>
            <a:lvl4pPr>
              <a:lnSpc>
                <a:spcPct val="100000"/>
              </a:lnSpc>
              <a:spcBef>
                <a:spcPts val="600"/>
              </a:spcBef>
              <a:defRPr sz="1200">
                <a:solidFill>
                  <a:schemeClr val="accent1"/>
                </a:solidFill>
              </a:defRPr>
            </a:lvl4pPr>
            <a:lvl5pPr>
              <a:lnSpc>
                <a:spcPct val="100000"/>
              </a:lnSpc>
              <a:spcBef>
                <a:spcPts val="600"/>
              </a:spcBef>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FA110F4B-383C-979A-7C67-60731A902CCF}"/>
              </a:ext>
            </a:extLst>
          </p:cNvPr>
          <p:cNvSpPr>
            <a:spLocks noGrp="1"/>
          </p:cNvSpPr>
          <p:nvPr>
            <p:ph type="body" sz="quarter" idx="3"/>
          </p:nvPr>
        </p:nvSpPr>
        <p:spPr>
          <a:xfrm>
            <a:off x="6565392" y="3941064"/>
            <a:ext cx="5183188" cy="466344"/>
          </a:xfrm>
        </p:spPr>
        <p:txBody>
          <a:bodyPr anchor="ctr"/>
          <a:lstStyle>
            <a:lvl1pPr marL="0" indent="0">
              <a:buNone/>
              <a:defRPr sz="2400" b="0">
                <a:solidFill>
                  <a:schemeClr val="accent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758E51B-C92F-F9B7-5D67-2EE0685CCF12}"/>
              </a:ext>
            </a:extLst>
          </p:cNvPr>
          <p:cNvSpPr>
            <a:spLocks noGrp="1"/>
          </p:cNvSpPr>
          <p:nvPr>
            <p:ph sz="quarter" idx="4"/>
          </p:nvPr>
        </p:nvSpPr>
        <p:spPr>
          <a:xfrm>
            <a:off x="6565392" y="4485555"/>
            <a:ext cx="5183188" cy="1197864"/>
          </a:xfrm>
        </p:spPr>
        <p:txBody>
          <a:bodyPr/>
          <a:lstStyle>
            <a:lvl1pPr>
              <a:lnSpc>
                <a:spcPct val="100000"/>
              </a:lnSpc>
              <a:spcBef>
                <a:spcPts val="1800"/>
              </a:spcBef>
              <a:defRPr sz="1800">
                <a:solidFill>
                  <a:schemeClr val="accent1"/>
                </a:solidFill>
              </a:defRPr>
            </a:lvl1pPr>
            <a:lvl2pPr>
              <a:lnSpc>
                <a:spcPct val="100000"/>
              </a:lnSpc>
              <a:spcBef>
                <a:spcPts val="600"/>
              </a:spcBef>
              <a:defRPr sz="1600">
                <a:solidFill>
                  <a:schemeClr val="accent1"/>
                </a:solidFill>
              </a:defRPr>
            </a:lvl2pPr>
            <a:lvl3pPr>
              <a:lnSpc>
                <a:spcPct val="100000"/>
              </a:lnSpc>
              <a:spcBef>
                <a:spcPts val="600"/>
              </a:spcBef>
              <a:defRPr sz="1400">
                <a:solidFill>
                  <a:schemeClr val="accent1"/>
                </a:solidFill>
              </a:defRPr>
            </a:lvl3pPr>
            <a:lvl4pPr>
              <a:lnSpc>
                <a:spcPct val="100000"/>
              </a:lnSpc>
              <a:spcBef>
                <a:spcPts val="600"/>
              </a:spcBef>
              <a:defRPr sz="1200">
                <a:solidFill>
                  <a:schemeClr val="accent1"/>
                </a:solidFill>
              </a:defRPr>
            </a:lvl4pPr>
            <a:lvl5pPr>
              <a:lnSpc>
                <a:spcPct val="100000"/>
              </a:lnSpc>
              <a:spcBef>
                <a:spcPts val="600"/>
              </a:spcBef>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a:extLst>
              <a:ext uri="{FF2B5EF4-FFF2-40B4-BE49-F238E27FC236}">
                <a16:creationId xmlns:a16="http://schemas.microsoft.com/office/drawing/2014/main" id="{2F376A9B-4626-290B-917F-B57D35120DB4}"/>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8" name="Footer Placeholder 7">
            <a:extLst>
              <a:ext uri="{FF2B5EF4-FFF2-40B4-BE49-F238E27FC236}">
                <a16:creationId xmlns:a16="http://schemas.microsoft.com/office/drawing/2014/main" id="{7147E33F-E2CD-B99B-7A79-CDC2550A1465}"/>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7" name="Date Placeholder 6">
            <a:extLst>
              <a:ext uri="{FF2B5EF4-FFF2-40B4-BE49-F238E27FC236}">
                <a16:creationId xmlns:a16="http://schemas.microsoft.com/office/drawing/2014/main" id="{7427C822-3603-1035-6BD5-07AEADACE876}"/>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11" name="Straight Connector 10">
            <a:extLst>
              <a:ext uri="{FF2B5EF4-FFF2-40B4-BE49-F238E27FC236}">
                <a16:creationId xmlns:a16="http://schemas.microsoft.com/office/drawing/2014/main" id="{BE816DB4-C374-189A-F1F8-5F1B43EC2B71}"/>
              </a:ext>
            </a:extLst>
          </p:cNvPr>
          <p:cNvCxnSpPr>
            <a:cxnSpLocks/>
          </p:cNvCxnSpPr>
          <p:nvPr userDrawn="1"/>
        </p:nvCxnSpPr>
        <p:spPr>
          <a:xfrm>
            <a:off x="0" y="1037557"/>
            <a:ext cx="6096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FEC7540-FB09-0AE1-04FF-3706800F4DB6}"/>
              </a:ext>
            </a:extLst>
          </p:cNvPr>
          <p:cNvCxnSpPr>
            <a:cxnSpLocks/>
          </p:cNvCxnSpPr>
          <p:nvPr userDrawn="1"/>
        </p:nvCxnSpPr>
        <p:spPr>
          <a:xfrm flipV="1">
            <a:off x="6096000" y="0"/>
            <a:ext cx="0" cy="6439485"/>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69421D4-0B4D-95CB-4FCB-E139DCBAD9BB}"/>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78489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1B0F0B75-DD75-7194-E40A-3AA5DD203B15}"/>
              </a:ext>
            </a:extLst>
          </p:cNvPr>
          <p:cNvSpPr/>
          <p:nvPr userDrawn="1"/>
        </p:nvSpPr>
        <p:spPr>
          <a:xfrm>
            <a:off x="3886830" y="1031243"/>
            <a:ext cx="7906804" cy="540624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20000"/>
                  <a:lumOff val="80000"/>
                </a:schemeClr>
              </a:solidFill>
            </a:endParaRPr>
          </a:p>
        </p:txBody>
      </p:sp>
      <p:sp>
        <p:nvSpPr>
          <p:cNvPr id="9" name="Rectangle 8">
            <a:extLst>
              <a:ext uri="{FF2B5EF4-FFF2-40B4-BE49-F238E27FC236}">
                <a16:creationId xmlns:a16="http://schemas.microsoft.com/office/drawing/2014/main" id="{AEB85F28-9AE2-01CA-E801-96F2F2ACC4FE}"/>
              </a:ext>
            </a:extLst>
          </p:cNvPr>
          <p:cNvSpPr/>
          <p:nvPr userDrawn="1"/>
        </p:nvSpPr>
        <p:spPr>
          <a:xfrm>
            <a:off x="409046" y="1042071"/>
            <a:ext cx="3455590" cy="5395417"/>
          </a:xfrm>
          <a:prstGeom prst="rect">
            <a:avLst/>
          </a:prstGeom>
          <a:solidFill>
            <a:schemeClr val="accent6">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2039112" y="64008"/>
            <a:ext cx="8165592" cy="969264"/>
          </a:xfrm>
        </p:spPr>
        <p:txBody>
          <a:bodyPr/>
          <a:lstStyle>
            <a:lvl1pPr algn="ctr">
              <a:defRPr/>
            </a:lvl1pPr>
          </a:lstStyle>
          <a:p>
            <a:r>
              <a:rPr lang="en-US" dirty="0"/>
              <a:t>Click to edit Master title style</a:t>
            </a:r>
          </a:p>
        </p:txBody>
      </p:sp>
      <p:sp>
        <p:nvSpPr>
          <p:cNvPr id="21" name="Text Placeholder 2">
            <a:extLst>
              <a:ext uri="{FF2B5EF4-FFF2-40B4-BE49-F238E27FC236}">
                <a16:creationId xmlns:a16="http://schemas.microsoft.com/office/drawing/2014/main" id="{77B3A0F7-4877-4804-831D-E094CB4C49B3}"/>
              </a:ext>
            </a:extLst>
          </p:cNvPr>
          <p:cNvSpPr>
            <a:spLocks noGrp="1"/>
          </p:cNvSpPr>
          <p:nvPr>
            <p:ph type="body" idx="13"/>
          </p:nvPr>
        </p:nvSpPr>
        <p:spPr>
          <a:xfrm>
            <a:off x="667512" y="1673352"/>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 name="Content Placeholder 2">
            <a:extLst>
              <a:ext uri="{FF2B5EF4-FFF2-40B4-BE49-F238E27FC236}">
                <a16:creationId xmlns:a16="http://schemas.microsoft.com/office/drawing/2014/main" id="{D53F374C-57DC-E207-D494-6986428A2D60}"/>
              </a:ext>
            </a:extLst>
          </p:cNvPr>
          <p:cNvSpPr>
            <a:spLocks noGrp="1"/>
          </p:cNvSpPr>
          <p:nvPr>
            <p:ph idx="1"/>
          </p:nvPr>
        </p:nvSpPr>
        <p:spPr>
          <a:xfrm>
            <a:off x="4114800" y="1307592"/>
            <a:ext cx="7598664" cy="1197864"/>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4">
            <a:extLst>
              <a:ext uri="{FF2B5EF4-FFF2-40B4-BE49-F238E27FC236}">
                <a16:creationId xmlns:a16="http://schemas.microsoft.com/office/drawing/2014/main" id="{5160F9ED-11F2-C22D-919C-AD28524B1305}"/>
              </a:ext>
            </a:extLst>
          </p:cNvPr>
          <p:cNvSpPr>
            <a:spLocks noGrp="1"/>
          </p:cNvSpPr>
          <p:nvPr>
            <p:ph type="body" sz="quarter" idx="14"/>
          </p:nvPr>
        </p:nvSpPr>
        <p:spPr>
          <a:xfrm>
            <a:off x="667512" y="3452264"/>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dirty="0"/>
          </a:p>
        </p:txBody>
      </p:sp>
      <p:sp>
        <p:nvSpPr>
          <p:cNvPr id="17" name="Content Placeholder 2">
            <a:extLst>
              <a:ext uri="{FF2B5EF4-FFF2-40B4-BE49-F238E27FC236}">
                <a16:creationId xmlns:a16="http://schemas.microsoft.com/office/drawing/2014/main" id="{8C5B491A-910D-96D7-7910-D672B6313334}"/>
              </a:ext>
            </a:extLst>
          </p:cNvPr>
          <p:cNvSpPr>
            <a:spLocks noGrp="1"/>
          </p:cNvSpPr>
          <p:nvPr>
            <p:ph idx="15"/>
          </p:nvPr>
        </p:nvSpPr>
        <p:spPr>
          <a:xfrm>
            <a:off x="4123102" y="3086504"/>
            <a:ext cx="7598664" cy="1197864"/>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Text Placeholder 4">
            <a:extLst>
              <a:ext uri="{FF2B5EF4-FFF2-40B4-BE49-F238E27FC236}">
                <a16:creationId xmlns:a16="http://schemas.microsoft.com/office/drawing/2014/main" id="{C7845D54-C197-EEDA-099F-45ED6EC803CE}"/>
              </a:ext>
            </a:extLst>
          </p:cNvPr>
          <p:cNvSpPr>
            <a:spLocks noGrp="1"/>
          </p:cNvSpPr>
          <p:nvPr>
            <p:ph type="body" sz="quarter" idx="3"/>
          </p:nvPr>
        </p:nvSpPr>
        <p:spPr>
          <a:xfrm>
            <a:off x="667512" y="5288457"/>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Content Placeholder 2">
            <a:extLst>
              <a:ext uri="{FF2B5EF4-FFF2-40B4-BE49-F238E27FC236}">
                <a16:creationId xmlns:a16="http://schemas.microsoft.com/office/drawing/2014/main" id="{B00C50B6-D96C-CEAF-4897-329D7DBC41E1}"/>
              </a:ext>
            </a:extLst>
          </p:cNvPr>
          <p:cNvSpPr>
            <a:spLocks noGrp="1"/>
          </p:cNvSpPr>
          <p:nvPr>
            <p:ph idx="16"/>
          </p:nvPr>
        </p:nvSpPr>
        <p:spPr>
          <a:xfrm>
            <a:off x="4114800" y="4922697"/>
            <a:ext cx="7598664" cy="1197864"/>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p>
            <a:r>
              <a:rPr lang="en-US"/>
              <a:t>20XX</a:t>
            </a:r>
            <a:endParaRPr lang="en-US" dirty="0"/>
          </a:p>
        </p:txBody>
      </p:sp>
      <p:cxnSp>
        <p:nvCxnSpPr>
          <p:cNvPr id="8" name="Straight Connector 7">
            <a:extLst>
              <a:ext uri="{FF2B5EF4-FFF2-40B4-BE49-F238E27FC236}">
                <a16:creationId xmlns:a16="http://schemas.microsoft.com/office/drawing/2014/main" id="{B8A273E5-D639-4F22-9056-01A62C38E224}"/>
              </a:ext>
            </a:extLst>
          </p:cNvPr>
          <p:cNvCxnSpPr>
            <a:cxnSpLocks/>
          </p:cNvCxnSpPr>
          <p:nvPr userDrawn="1"/>
        </p:nvCxnSpPr>
        <p:spPr>
          <a:xfrm>
            <a:off x="398366" y="103869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96F1646-E658-90F3-D203-86B50D2F5DEF}"/>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793165-641B-DB78-F1A5-573C6041DE9A}"/>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4121FCC-C1AD-FD70-0727-3D611AEFAAD4}"/>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3890A2E-4E9B-29B4-124F-FBBCB462EB7C}"/>
              </a:ext>
            </a:extLst>
          </p:cNvPr>
          <p:cNvCxnSpPr>
            <a:cxnSpLocks/>
          </p:cNvCxnSpPr>
          <p:nvPr userDrawn="1"/>
        </p:nvCxnSpPr>
        <p:spPr>
          <a:xfrm>
            <a:off x="398366" y="2767098"/>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3256AAD6-732C-A795-FCB1-69CE94E3F1C4}"/>
              </a:ext>
            </a:extLst>
          </p:cNvPr>
          <p:cNvCxnSpPr>
            <a:cxnSpLocks/>
          </p:cNvCxnSpPr>
          <p:nvPr userDrawn="1"/>
        </p:nvCxnSpPr>
        <p:spPr>
          <a:xfrm>
            <a:off x="398366" y="4603773"/>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2162417-AD43-4C6C-A3F2-EC7D979B702A}"/>
              </a:ext>
            </a:extLst>
          </p:cNvPr>
          <p:cNvCxnSpPr>
            <a:cxnSpLocks/>
          </p:cNvCxnSpPr>
          <p:nvPr userDrawn="1"/>
        </p:nvCxnSpPr>
        <p:spPr>
          <a:xfrm flipV="1">
            <a:off x="3864636" y="1031243"/>
            <a:ext cx="0" cy="5407244"/>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73487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5A4D4F6-5B85-FBD0-E507-B32E94BF2066}"/>
              </a:ext>
            </a:extLst>
          </p:cNvPr>
          <p:cNvSpPr/>
          <p:nvPr userDrawn="1"/>
        </p:nvSpPr>
        <p:spPr>
          <a:xfrm>
            <a:off x="3886830" y="1031243"/>
            <a:ext cx="7906804" cy="540624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4">
                  <a:lumMod val="20000"/>
                  <a:lumOff val="80000"/>
                </a:schemeClr>
              </a:solidFill>
            </a:endParaRPr>
          </a:p>
        </p:txBody>
      </p:sp>
      <p:sp>
        <p:nvSpPr>
          <p:cNvPr id="11" name="Rectangle 10">
            <a:extLst>
              <a:ext uri="{FF2B5EF4-FFF2-40B4-BE49-F238E27FC236}">
                <a16:creationId xmlns:a16="http://schemas.microsoft.com/office/drawing/2014/main" id="{FD7666C5-50ED-BD11-EBB3-5068C0F8FE27}"/>
              </a:ext>
            </a:extLst>
          </p:cNvPr>
          <p:cNvSpPr/>
          <p:nvPr userDrawn="1"/>
        </p:nvSpPr>
        <p:spPr>
          <a:xfrm>
            <a:off x="409046" y="1042071"/>
            <a:ext cx="3455590" cy="5395417"/>
          </a:xfrm>
          <a:prstGeom prst="rect">
            <a:avLst/>
          </a:prstGeom>
          <a:solidFill>
            <a:schemeClr val="accent6">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itle 1">
            <a:extLst>
              <a:ext uri="{FF2B5EF4-FFF2-40B4-BE49-F238E27FC236}">
                <a16:creationId xmlns:a16="http://schemas.microsoft.com/office/drawing/2014/main" id="{2EAF0B87-8A17-7C9D-202E-F0AC8A92072C}"/>
              </a:ext>
            </a:extLst>
          </p:cNvPr>
          <p:cNvSpPr>
            <a:spLocks noGrp="1"/>
          </p:cNvSpPr>
          <p:nvPr>
            <p:ph type="title"/>
          </p:nvPr>
        </p:nvSpPr>
        <p:spPr>
          <a:xfrm>
            <a:off x="2039112" y="64008"/>
            <a:ext cx="8165592" cy="969264"/>
          </a:xfrm>
        </p:spPr>
        <p:txBody>
          <a:bodyPr/>
          <a:lstStyle>
            <a:lvl1pPr algn="ctr">
              <a:defRPr/>
            </a:lvl1pPr>
          </a:lstStyle>
          <a:p>
            <a:r>
              <a:rPr lang="en-US" dirty="0"/>
              <a:t>Click to edit Master title style</a:t>
            </a:r>
          </a:p>
        </p:txBody>
      </p:sp>
      <p:sp>
        <p:nvSpPr>
          <p:cNvPr id="34" name="Text Placeholder 2">
            <a:extLst>
              <a:ext uri="{FF2B5EF4-FFF2-40B4-BE49-F238E27FC236}">
                <a16:creationId xmlns:a16="http://schemas.microsoft.com/office/drawing/2014/main" id="{C766325D-8175-9B95-4BB6-87E3195AAD33}"/>
              </a:ext>
            </a:extLst>
          </p:cNvPr>
          <p:cNvSpPr>
            <a:spLocks noGrp="1"/>
          </p:cNvSpPr>
          <p:nvPr>
            <p:ph type="body" idx="13"/>
          </p:nvPr>
        </p:nvSpPr>
        <p:spPr>
          <a:xfrm>
            <a:off x="667512" y="2155720"/>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4" name="Content Placeholder 2">
            <a:extLst>
              <a:ext uri="{FF2B5EF4-FFF2-40B4-BE49-F238E27FC236}">
                <a16:creationId xmlns:a16="http://schemas.microsoft.com/office/drawing/2014/main" id="{5F9AFE21-B015-59CC-B869-6CA584CD8768}"/>
              </a:ext>
            </a:extLst>
          </p:cNvPr>
          <p:cNvSpPr>
            <a:spLocks noGrp="1"/>
          </p:cNvSpPr>
          <p:nvPr>
            <p:ph idx="1"/>
          </p:nvPr>
        </p:nvSpPr>
        <p:spPr>
          <a:xfrm>
            <a:off x="4114800" y="1283336"/>
            <a:ext cx="7598664" cy="2211112"/>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Text Placeholder 4">
            <a:extLst>
              <a:ext uri="{FF2B5EF4-FFF2-40B4-BE49-F238E27FC236}">
                <a16:creationId xmlns:a16="http://schemas.microsoft.com/office/drawing/2014/main" id="{81CCD754-FDAD-02A0-CC23-AE197F4DA1BE}"/>
              </a:ext>
            </a:extLst>
          </p:cNvPr>
          <p:cNvSpPr>
            <a:spLocks noGrp="1"/>
          </p:cNvSpPr>
          <p:nvPr>
            <p:ph type="body" sz="quarter" idx="3"/>
          </p:nvPr>
        </p:nvSpPr>
        <p:spPr>
          <a:xfrm>
            <a:off x="667512" y="4856116"/>
            <a:ext cx="2907792" cy="466344"/>
          </a:xfrm>
        </p:spPr>
        <p:txBody>
          <a:bodyPr anchor="ctr"/>
          <a:lstStyle>
            <a:lvl1pPr marL="0" indent="0">
              <a:lnSpc>
                <a:spcPct val="100000"/>
              </a:lnSpc>
              <a:spcBef>
                <a:spcPts val="0"/>
              </a:spcBef>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6" name="Content Placeholder 2">
            <a:extLst>
              <a:ext uri="{FF2B5EF4-FFF2-40B4-BE49-F238E27FC236}">
                <a16:creationId xmlns:a16="http://schemas.microsoft.com/office/drawing/2014/main" id="{8DA3CBCD-145A-E531-00B6-F66E3BB91D36}"/>
              </a:ext>
            </a:extLst>
          </p:cNvPr>
          <p:cNvSpPr>
            <a:spLocks noGrp="1"/>
          </p:cNvSpPr>
          <p:nvPr>
            <p:ph idx="16"/>
          </p:nvPr>
        </p:nvSpPr>
        <p:spPr>
          <a:xfrm>
            <a:off x="4114800" y="3983732"/>
            <a:ext cx="7598664" cy="2211112"/>
          </a:xfrm>
        </p:spPr>
        <p:txBody>
          <a:bodyPr anchor="ctr"/>
          <a:lstStyle>
            <a:lvl1pPr marL="283464">
              <a:lnSpc>
                <a:spcPct val="100000"/>
              </a:lnSpc>
              <a:spcBef>
                <a:spcPts val="0"/>
              </a:spcBef>
              <a:defRPr sz="1800"/>
            </a:lvl1pPr>
            <a:lvl2pPr>
              <a:lnSpc>
                <a:spcPct val="100000"/>
              </a:lnSpc>
              <a:spcBef>
                <a:spcPts val="0"/>
              </a:spcBef>
              <a:defRPr sz="1600"/>
            </a:lvl2pPr>
            <a:lvl3pPr>
              <a:lnSpc>
                <a:spcPct val="100000"/>
              </a:lnSpc>
              <a:spcBef>
                <a:spcPts val="0"/>
              </a:spcBef>
              <a:defRPr sz="1400"/>
            </a:lvl3pPr>
            <a:lvl4pPr>
              <a:lnSpc>
                <a:spcPct val="100000"/>
              </a:lnSpc>
              <a:spcBef>
                <a:spcPts val="0"/>
              </a:spcBef>
              <a:defRPr sz="1200"/>
            </a:lvl4pPr>
            <a:lvl5pPr>
              <a:lnSpc>
                <a:spcPct val="100000"/>
              </a:lnSpc>
              <a:spcBef>
                <a:spcPts val="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7" name="Slide Number Placeholder 5">
            <a:extLst>
              <a:ext uri="{FF2B5EF4-FFF2-40B4-BE49-F238E27FC236}">
                <a16:creationId xmlns:a16="http://schemas.microsoft.com/office/drawing/2014/main" id="{C8C7A88B-B5E6-DF17-298C-3F1D6F2BB4B3}"/>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t>‹#›</a:t>
            </a:fld>
            <a:endParaRPr lang="en-US" dirty="0"/>
          </a:p>
        </p:txBody>
      </p:sp>
      <p:sp>
        <p:nvSpPr>
          <p:cNvPr id="26" name="Footer Placeholder 4">
            <a:extLst>
              <a:ext uri="{FF2B5EF4-FFF2-40B4-BE49-F238E27FC236}">
                <a16:creationId xmlns:a16="http://schemas.microsoft.com/office/drawing/2014/main" id="{F6BF98F2-CC55-EA67-AFEB-3B9BDA92BA8E}"/>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25" name="Date Placeholder 3">
            <a:extLst>
              <a:ext uri="{FF2B5EF4-FFF2-40B4-BE49-F238E27FC236}">
                <a16:creationId xmlns:a16="http://schemas.microsoft.com/office/drawing/2014/main" id="{80D6DCDD-07F4-F7F0-12E1-CAF3B5CCCE7E}"/>
              </a:ext>
            </a:extLst>
          </p:cNvPr>
          <p:cNvSpPr>
            <a:spLocks noGrp="1"/>
          </p:cNvSpPr>
          <p:nvPr>
            <p:ph type="dt" sz="half" idx="10"/>
          </p:nvPr>
        </p:nvSpPr>
        <p:spPr>
          <a:xfrm>
            <a:off x="10622471" y="6517634"/>
            <a:ext cx="950260" cy="274320"/>
          </a:xfrm>
        </p:spPr>
        <p:txBody>
          <a:bodyPr/>
          <a:lstStyle/>
          <a:p>
            <a:r>
              <a:rPr lang="en-US"/>
              <a:t>20XX</a:t>
            </a:r>
            <a:endParaRPr lang="en-US" dirty="0"/>
          </a:p>
        </p:txBody>
      </p:sp>
      <p:cxnSp>
        <p:nvCxnSpPr>
          <p:cNvPr id="28" name="Straight Connector 27">
            <a:extLst>
              <a:ext uri="{FF2B5EF4-FFF2-40B4-BE49-F238E27FC236}">
                <a16:creationId xmlns:a16="http://schemas.microsoft.com/office/drawing/2014/main" id="{F526EBCF-823D-784A-BF8D-A377758CEB81}"/>
              </a:ext>
            </a:extLst>
          </p:cNvPr>
          <p:cNvCxnSpPr>
            <a:cxnSpLocks/>
          </p:cNvCxnSpPr>
          <p:nvPr userDrawn="1"/>
        </p:nvCxnSpPr>
        <p:spPr>
          <a:xfrm>
            <a:off x="398366" y="103869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D6E25F4-4D19-CCBB-9F09-7369C86AAD57}"/>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56A4D074-D2CA-D6E0-115B-1CEDA471F0F3}"/>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B039A31-257E-2036-4142-307DD91B05CC}"/>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39C06B9-E1A2-A881-C800-86FBB69963F9}"/>
              </a:ext>
            </a:extLst>
          </p:cNvPr>
          <p:cNvCxnSpPr>
            <a:cxnSpLocks/>
          </p:cNvCxnSpPr>
          <p:nvPr userDrawn="1"/>
        </p:nvCxnSpPr>
        <p:spPr>
          <a:xfrm>
            <a:off x="398366" y="3739090"/>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DDBBDAB-1770-6117-02A2-DF798EAD6320}"/>
              </a:ext>
            </a:extLst>
          </p:cNvPr>
          <p:cNvCxnSpPr>
            <a:cxnSpLocks/>
          </p:cNvCxnSpPr>
          <p:nvPr userDrawn="1"/>
        </p:nvCxnSpPr>
        <p:spPr>
          <a:xfrm flipV="1">
            <a:off x="3864636" y="1031243"/>
            <a:ext cx="0" cy="5407244"/>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778514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5833872" y="4389120"/>
            <a:ext cx="4709160" cy="1645920"/>
          </a:xfrm>
        </p:spPr>
        <p:txBody>
          <a:bodyPr/>
          <a:lstStyle>
            <a:lvl1pPr algn="ctr">
              <a:defRPr sz="7200">
                <a:solidFill>
                  <a:schemeClr val="accent1"/>
                </a:solidFill>
              </a:defRPr>
            </a:lvl1pPr>
          </a:lstStyle>
          <a:p>
            <a:r>
              <a:rPr lang="en-US" dirty="0"/>
              <a:t>Click to edit Master title style</a:t>
            </a:r>
          </a:p>
        </p:txBody>
      </p:sp>
      <p:sp>
        <p:nvSpPr>
          <p:cNvPr id="23" name="Content Placeholder 2">
            <a:extLst>
              <a:ext uri="{FF2B5EF4-FFF2-40B4-BE49-F238E27FC236}">
                <a16:creationId xmlns:a16="http://schemas.microsoft.com/office/drawing/2014/main" id="{FD728F67-F092-A253-7F58-A329D8F43858}"/>
              </a:ext>
            </a:extLst>
          </p:cNvPr>
          <p:cNvSpPr>
            <a:spLocks noGrp="1"/>
          </p:cNvSpPr>
          <p:nvPr>
            <p:ph idx="1"/>
          </p:nvPr>
        </p:nvSpPr>
        <p:spPr>
          <a:xfrm>
            <a:off x="2011680" y="2130552"/>
            <a:ext cx="8165592" cy="1755648"/>
          </a:xfrm>
        </p:spPr>
        <p:txBody>
          <a:bodyPr/>
          <a:lstStyle>
            <a:lvl1pPr marL="0" indent="0">
              <a:lnSpc>
                <a:spcPct val="100000"/>
              </a:lnSpc>
              <a:buNone/>
              <a:defRPr sz="1800">
                <a:solidFill>
                  <a:schemeClr val="accent1"/>
                </a:solidFill>
              </a:defRPr>
            </a:lvl1pPr>
            <a:lvl2pPr marL="566928" indent="-283464">
              <a:lnSpc>
                <a:spcPct val="100000"/>
              </a:lnSpc>
              <a:buFont typeface="Wingdings" panose="05000000000000000000" pitchFamily="2" charset="2"/>
              <a:buChar char="§"/>
              <a:defRPr sz="1600">
                <a:solidFill>
                  <a:schemeClr val="accent1"/>
                </a:solidFill>
              </a:defRPr>
            </a:lvl2pPr>
            <a:lvl3pPr marL="850392" indent="-283464">
              <a:lnSpc>
                <a:spcPct val="100000"/>
              </a:lnSpc>
              <a:buFont typeface="Wingdings" panose="05000000000000000000" pitchFamily="2" charset="2"/>
              <a:buChar char="§"/>
              <a:defRPr sz="1400">
                <a:solidFill>
                  <a:schemeClr val="accent1"/>
                </a:solidFill>
              </a:defRPr>
            </a:lvl3pPr>
            <a:lvl4pPr marL="1133856" indent="-283464">
              <a:lnSpc>
                <a:spcPct val="100000"/>
              </a:lnSpc>
              <a:buFont typeface="Wingdings" panose="05000000000000000000" pitchFamily="2" charset="2"/>
              <a:buChar char="§"/>
              <a:defRPr sz="1200">
                <a:solidFill>
                  <a:schemeClr val="accent1"/>
                </a:solidFill>
              </a:defRPr>
            </a:lvl4pPr>
            <a:lvl5pPr marL="1417320" indent="-283464">
              <a:lnSpc>
                <a:spcPct val="100000"/>
              </a:lnSpc>
              <a:buFont typeface="Wingdings" panose="05000000000000000000" pitchFamily="2" charset="2"/>
              <a:buChar char="§"/>
              <a:defRPr sz="1200">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2101ABA6-5EA3-1AE9-0825-523073F786ED}"/>
              </a:ext>
            </a:extLst>
          </p:cNvPr>
          <p:cNvSpPr>
            <a:spLocks noGrp="1"/>
          </p:cNvSpPr>
          <p:nvPr>
            <p:ph type="sldNum" sz="quarter" idx="12"/>
          </p:nvPr>
        </p:nvSpPr>
        <p:spPr>
          <a:xfrm>
            <a:off x="616640" y="6517634"/>
            <a:ext cx="950258" cy="274320"/>
          </a:xfrm>
          <a:prstGeom prst="rect">
            <a:avLst/>
          </a:prstGeom>
        </p:spPr>
        <p:txBody>
          <a:bodyPr/>
          <a:lstStyle>
            <a:lvl1pPr>
              <a:defRPr>
                <a:solidFill>
                  <a:schemeClr val="accent1"/>
                </a:solidFill>
              </a:defRPr>
            </a:lvl1pPr>
          </a:lstStyle>
          <a:p>
            <a:fld id="{84D792B7-0397-C047-AE12-1A03F7E3DC83}" type="slidenum">
              <a:rPr lang="en-US" smtClean="0"/>
              <a:pPr/>
              <a:t>‹#›</a:t>
            </a:fld>
            <a:endParaRPr lang="en-US" dirty="0"/>
          </a:p>
        </p:txBody>
      </p:sp>
      <p:sp>
        <p:nvSpPr>
          <p:cNvPr id="5" name="Footer Placeholder 4">
            <a:extLst>
              <a:ext uri="{FF2B5EF4-FFF2-40B4-BE49-F238E27FC236}">
                <a16:creationId xmlns:a16="http://schemas.microsoft.com/office/drawing/2014/main" id="{726C5317-E14C-8E61-2C1E-0430778E8A0C}"/>
              </a:ext>
            </a:extLst>
          </p:cNvPr>
          <p:cNvSpPr>
            <a:spLocks noGrp="1"/>
          </p:cNvSpPr>
          <p:nvPr>
            <p:ph type="ftr" sz="quarter" idx="11"/>
          </p:nvPr>
        </p:nvSpPr>
        <p:spPr>
          <a:xfrm>
            <a:off x="4808250" y="6517634"/>
            <a:ext cx="2572870" cy="274320"/>
          </a:xfrm>
          <a:prstGeom prst="rect">
            <a:avLst/>
          </a:prstGeom>
        </p:spPr>
        <p:txBody>
          <a:bodyPr/>
          <a:lstStyle>
            <a:lvl1pPr>
              <a:defRPr>
                <a:solidFill>
                  <a:schemeClr val="accent1"/>
                </a:solidFill>
              </a:defRPr>
            </a:lvl1pPr>
          </a:lstStyle>
          <a:p>
            <a:r>
              <a:rPr lang="en-US"/>
              <a:t>presentation title</a:t>
            </a:r>
            <a:endParaRPr lang="en-US" dirty="0"/>
          </a:p>
        </p:txBody>
      </p:sp>
      <p:sp>
        <p:nvSpPr>
          <p:cNvPr id="4" name="Date Placeholder 3">
            <a:extLst>
              <a:ext uri="{FF2B5EF4-FFF2-40B4-BE49-F238E27FC236}">
                <a16:creationId xmlns:a16="http://schemas.microsoft.com/office/drawing/2014/main" id="{5A514D0E-ED92-E1A4-0E78-546375A0A63E}"/>
              </a:ext>
            </a:extLst>
          </p:cNvPr>
          <p:cNvSpPr>
            <a:spLocks noGrp="1"/>
          </p:cNvSpPr>
          <p:nvPr>
            <p:ph type="dt" sz="half" idx="10"/>
          </p:nvPr>
        </p:nvSpPr>
        <p:spPr/>
        <p:txBody>
          <a:bodyPr/>
          <a:lstStyle>
            <a:lvl1pPr>
              <a:defRPr>
                <a:solidFill>
                  <a:schemeClr val="accent1"/>
                </a:solidFill>
              </a:defRPr>
            </a:lvl1pPr>
          </a:lstStyle>
          <a:p>
            <a:r>
              <a:rPr lang="en-US"/>
              <a:t>20XX</a:t>
            </a:r>
            <a:endParaRPr lang="en-US" dirty="0"/>
          </a:p>
        </p:txBody>
      </p:sp>
      <p:cxnSp>
        <p:nvCxnSpPr>
          <p:cNvPr id="16" name="Straight Connector 15">
            <a:extLst>
              <a:ext uri="{FF2B5EF4-FFF2-40B4-BE49-F238E27FC236}">
                <a16:creationId xmlns:a16="http://schemas.microsoft.com/office/drawing/2014/main" id="{B9E5CB43-9C58-7065-8F71-3D1335DCA2E8}"/>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D7C51743-4A18-4275-9C86-2A02654EB16B}"/>
              </a:ext>
            </a:extLst>
          </p:cNvPr>
          <p:cNvSpPr/>
          <p:nvPr userDrawn="1"/>
        </p:nvSpPr>
        <p:spPr>
          <a:xfrm>
            <a:off x="1509823" y="1188365"/>
            <a:ext cx="9172353" cy="4481269"/>
          </a:xfrm>
          <a:prstGeom prst="rect">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0" name="Straight Connector 19">
            <a:extLst>
              <a:ext uri="{FF2B5EF4-FFF2-40B4-BE49-F238E27FC236}">
                <a16:creationId xmlns:a16="http://schemas.microsoft.com/office/drawing/2014/main" id="{50105206-25D5-CAFF-D01A-6C366A0DDD06}"/>
              </a:ext>
            </a:extLst>
          </p:cNvPr>
          <p:cNvCxnSpPr>
            <a:cxnSpLocks/>
          </p:cNvCxnSpPr>
          <p:nvPr userDrawn="1"/>
        </p:nvCxnSpPr>
        <p:spPr>
          <a:xfrm>
            <a:off x="0" y="5208047"/>
            <a:ext cx="5837756"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F568D0A6-8634-2DEB-AE13-929FDDFD954E}"/>
              </a:ext>
            </a:extLst>
          </p:cNvPr>
          <p:cNvCxnSpPr>
            <a:cxnSpLocks/>
          </p:cNvCxnSpPr>
          <p:nvPr userDrawn="1"/>
        </p:nvCxnSpPr>
        <p:spPr>
          <a:xfrm>
            <a:off x="10546079" y="5220132"/>
            <a:ext cx="1645921"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76680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0BD26-4C3C-C934-E3C5-C4ABD369E612}"/>
              </a:ext>
            </a:extLst>
          </p:cNvPr>
          <p:cNvSpPr>
            <a:spLocks noGrp="1"/>
          </p:cNvSpPr>
          <p:nvPr>
            <p:ph type="title"/>
          </p:nvPr>
        </p:nvSpPr>
        <p:spPr>
          <a:xfrm>
            <a:off x="5495544" y="731520"/>
            <a:ext cx="5952744" cy="1645920"/>
          </a:xfrm>
        </p:spPr>
        <p:txBody>
          <a:bodyPr/>
          <a:lstStyle>
            <a:lvl1pPr algn="l">
              <a:defRPr sz="7200"/>
            </a:lvl1pPr>
          </a:lstStyle>
          <a:p>
            <a:r>
              <a:rPr lang="en-US" dirty="0"/>
              <a:t>Click to edit Master title style</a:t>
            </a:r>
          </a:p>
        </p:txBody>
      </p:sp>
      <p:sp>
        <p:nvSpPr>
          <p:cNvPr id="20" name="Picture Placeholder 19">
            <a:extLst>
              <a:ext uri="{FF2B5EF4-FFF2-40B4-BE49-F238E27FC236}">
                <a16:creationId xmlns:a16="http://schemas.microsoft.com/office/drawing/2014/main" id="{2AA6941D-E239-2A54-E6C1-1574E59717D1}"/>
              </a:ext>
            </a:extLst>
          </p:cNvPr>
          <p:cNvSpPr>
            <a:spLocks noGrp="1"/>
          </p:cNvSpPr>
          <p:nvPr>
            <p:ph type="pic" sz="quarter" idx="13"/>
          </p:nvPr>
        </p:nvSpPr>
        <p:spPr>
          <a:xfrm>
            <a:off x="0" y="0"/>
            <a:ext cx="4872540" cy="6858000"/>
          </a:xfrm>
          <a:ln w="15875">
            <a:solidFill>
              <a:schemeClr val="tx1"/>
            </a:solidFill>
          </a:ln>
        </p:spPr>
        <p:txBody>
          <a:bodyPr anchor="ctr"/>
          <a:lstStyle>
            <a:lvl1pPr marL="0" indent="0" algn="ctr">
              <a:buNone/>
              <a:defRPr/>
            </a:lvl1pPr>
          </a:lstStyle>
          <a:p>
            <a:endParaRPr lang="en-US" dirty="0"/>
          </a:p>
        </p:txBody>
      </p:sp>
      <p:cxnSp>
        <p:nvCxnSpPr>
          <p:cNvPr id="9" name="Straight Connector 8">
            <a:extLst>
              <a:ext uri="{FF2B5EF4-FFF2-40B4-BE49-F238E27FC236}">
                <a16:creationId xmlns:a16="http://schemas.microsoft.com/office/drawing/2014/main" id="{644C3332-D605-38F6-7D05-D7B329747768}"/>
              </a:ext>
            </a:extLst>
          </p:cNvPr>
          <p:cNvCxnSpPr>
            <a:cxnSpLocks/>
          </p:cNvCxnSpPr>
          <p:nvPr userDrawn="1"/>
        </p:nvCxnSpPr>
        <p:spPr>
          <a:xfrm>
            <a:off x="4863079" y="4150757"/>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7B2C081-8C69-001E-872F-68A1B1E48B94}"/>
              </a:ext>
            </a:extLst>
          </p:cNvPr>
          <p:cNvCxnSpPr>
            <a:cxnSpLocks/>
          </p:cNvCxnSpPr>
          <p:nvPr userDrawn="1"/>
        </p:nvCxnSpPr>
        <p:spPr>
          <a:xfrm>
            <a:off x="4872540" y="5515589"/>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5613557-EA43-56E7-5DE1-8A9813B2D7EB}"/>
              </a:ext>
            </a:extLst>
          </p:cNvPr>
          <p:cNvCxnSpPr>
            <a:cxnSpLocks/>
          </p:cNvCxnSpPr>
          <p:nvPr userDrawn="1"/>
        </p:nvCxnSpPr>
        <p:spPr>
          <a:xfrm>
            <a:off x="4872540" y="2766534"/>
            <a:ext cx="7328921"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 Placeholder 21">
            <a:extLst>
              <a:ext uri="{FF2B5EF4-FFF2-40B4-BE49-F238E27FC236}">
                <a16:creationId xmlns:a16="http://schemas.microsoft.com/office/drawing/2014/main" id="{0CA79F44-DB47-D961-5554-E6CEF0F31D75}"/>
              </a:ext>
            </a:extLst>
          </p:cNvPr>
          <p:cNvSpPr>
            <a:spLocks noGrp="1"/>
          </p:cNvSpPr>
          <p:nvPr>
            <p:ph type="body" sz="quarter" idx="14"/>
          </p:nvPr>
        </p:nvSpPr>
        <p:spPr>
          <a:xfrm>
            <a:off x="5495545" y="3191256"/>
            <a:ext cx="5953506" cy="731520"/>
          </a:xfrm>
        </p:spPr>
        <p:txBody>
          <a:bodyPr anchor="ctr"/>
          <a:lstStyle>
            <a:lvl1pPr marL="0" indent="0">
              <a:spcBef>
                <a:spcPts val="0"/>
              </a:spcBef>
              <a:buNone/>
              <a:defRPr sz="2400" baseline="0">
                <a:latin typeface="+mj-lt"/>
              </a:defRPr>
            </a:lvl1pPr>
          </a:lstStyle>
          <a:p>
            <a:pPr lvl="0"/>
            <a:r>
              <a:rPr lang="en-US" dirty="0"/>
              <a:t>Click to edit Master text styles</a:t>
            </a:r>
          </a:p>
        </p:txBody>
      </p:sp>
      <p:sp>
        <p:nvSpPr>
          <p:cNvPr id="23" name="Text Placeholder 21">
            <a:extLst>
              <a:ext uri="{FF2B5EF4-FFF2-40B4-BE49-F238E27FC236}">
                <a16:creationId xmlns:a16="http://schemas.microsoft.com/office/drawing/2014/main" id="{D8CB894C-EA47-EEFE-AB8C-A9B9B10EDFAC}"/>
              </a:ext>
            </a:extLst>
          </p:cNvPr>
          <p:cNvSpPr>
            <a:spLocks noGrp="1"/>
          </p:cNvSpPr>
          <p:nvPr>
            <p:ph type="body" sz="quarter" idx="15"/>
          </p:nvPr>
        </p:nvSpPr>
        <p:spPr>
          <a:xfrm>
            <a:off x="5494782" y="4498848"/>
            <a:ext cx="5953506" cy="731520"/>
          </a:xfrm>
        </p:spPr>
        <p:txBody>
          <a:bodyPr anchor="ctr"/>
          <a:lstStyle>
            <a:lvl1pPr marL="0" indent="0">
              <a:spcBef>
                <a:spcPts val="0"/>
              </a:spcBef>
              <a:buNone/>
              <a:defRPr sz="2400" baseline="0">
                <a:latin typeface="+mj-lt"/>
              </a:defRPr>
            </a:lvl1pPr>
          </a:lstStyle>
          <a:p>
            <a:pPr lvl="0"/>
            <a:r>
              <a:rPr lang="en-US" dirty="0"/>
              <a:t>Click to edit Master text styles</a:t>
            </a:r>
          </a:p>
        </p:txBody>
      </p:sp>
      <p:sp>
        <p:nvSpPr>
          <p:cNvPr id="24" name="Text Placeholder 21">
            <a:extLst>
              <a:ext uri="{FF2B5EF4-FFF2-40B4-BE49-F238E27FC236}">
                <a16:creationId xmlns:a16="http://schemas.microsoft.com/office/drawing/2014/main" id="{B3C09B13-9367-B435-A76A-9DBB1332FC5F}"/>
              </a:ext>
            </a:extLst>
          </p:cNvPr>
          <p:cNvSpPr>
            <a:spLocks noGrp="1"/>
          </p:cNvSpPr>
          <p:nvPr>
            <p:ph type="body" sz="quarter" idx="16"/>
          </p:nvPr>
        </p:nvSpPr>
        <p:spPr>
          <a:xfrm>
            <a:off x="5494782" y="5797296"/>
            <a:ext cx="5953506" cy="731520"/>
          </a:xfrm>
        </p:spPr>
        <p:txBody>
          <a:bodyPr anchor="ctr"/>
          <a:lstStyle>
            <a:lvl1pPr marL="0" indent="0">
              <a:spcBef>
                <a:spcPts val="0"/>
              </a:spcBef>
              <a:buNone/>
              <a:defRPr sz="2400" baseline="0">
                <a:latin typeface="+mj-lt"/>
              </a:defRPr>
            </a:lvl1pPr>
          </a:lstStyle>
          <a:p>
            <a:pPr lvl="0"/>
            <a:r>
              <a:rPr lang="en-US" dirty="0"/>
              <a:t>Click to edit Master text styles</a:t>
            </a:r>
          </a:p>
        </p:txBody>
      </p:sp>
    </p:spTree>
    <p:extLst>
      <p:ext uri="{BB962C8B-B14F-4D97-AF65-F5344CB8AC3E}">
        <p14:creationId xmlns:p14="http://schemas.microsoft.com/office/powerpoint/2010/main" val="16141012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F77913A3-071A-44D9-E59A-B9C86D99FF3B}"/>
              </a:ext>
            </a:extLst>
          </p:cNvPr>
          <p:cNvSpPr>
            <a:spLocks noGrp="1"/>
          </p:cNvSpPr>
          <p:nvPr>
            <p:ph type="title"/>
          </p:nvPr>
        </p:nvSpPr>
        <p:spPr>
          <a:xfrm>
            <a:off x="2039112" y="54864"/>
            <a:ext cx="8165592" cy="969264"/>
          </a:xfrm>
        </p:spPr>
        <p:txBody>
          <a:bodyPr/>
          <a:lstStyle>
            <a:lvl1pPr algn="ctr">
              <a:defRPr/>
            </a:lvl1pPr>
          </a:lstStyle>
          <a:p>
            <a:r>
              <a:rPr lang="en-US" dirty="0"/>
              <a:t>Click to edit Master title style</a:t>
            </a:r>
          </a:p>
        </p:txBody>
      </p:sp>
      <p:sp>
        <p:nvSpPr>
          <p:cNvPr id="5" name="Slide Number Placeholder 4">
            <a:extLst>
              <a:ext uri="{FF2B5EF4-FFF2-40B4-BE49-F238E27FC236}">
                <a16:creationId xmlns:a16="http://schemas.microsoft.com/office/drawing/2014/main" id="{E9A67C02-F658-3749-9924-99BDA9C11E7A}"/>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t>‹#›</a:t>
            </a:fld>
            <a:endParaRPr lang="en-US" dirty="0"/>
          </a:p>
        </p:txBody>
      </p:sp>
      <p:sp>
        <p:nvSpPr>
          <p:cNvPr id="4" name="Footer Placeholder 3">
            <a:extLst>
              <a:ext uri="{FF2B5EF4-FFF2-40B4-BE49-F238E27FC236}">
                <a16:creationId xmlns:a16="http://schemas.microsoft.com/office/drawing/2014/main" id="{CB7120C0-232E-AD3B-138D-B65A7AD49C94}"/>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3" name="Date Placeholder 2">
            <a:extLst>
              <a:ext uri="{FF2B5EF4-FFF2-40B4-BE49-F238E27FC236}">
                <a16:creationId xmlns:a16="http://schemas.microsoft.com/office/drawing/2014/main" id="{7110ABD4-B26A-0940-A80F-399F8FCAD992}"/>
              </a:ext>
            </a:extLst>
          </p:cNvPr>
          <p:cNvSpPr>
            <a:spLocks noGrp="1"/>
          </p:cNvSpPr>
          <p:nvPr>
            <p:ph type="dt" sz="half" idx="10"/>
          </p:nvPr>
        </p:nvSpPr>
        <p:spPr/>
        <p:txBody>
          <a:bodyPr/>
          <a:lstStyle/>
          <a:p>
            <a:r>
              <a:rPr lang="en-US"/>
              <a:t>20XX</a:t>
            </a:r>
            <a:endParaRPr lang="en-US" dirty="0"/>
          </a:p>
        </p:txBody>
      </p:sp>
      <p:cxnSp>
        <p:nvCxnSpPr>
          <p:cNvPr id="7" name="Straight Connector 6">
            <a:extLst>
              <a:ext uri="{FF2B5EF4-FFF2-40B4-BE49-F238E27FC236}">
                <a16:creationId xmlns:a16="http://schemas.microsoft.com/office/drawing/2014/main" id="{394864F6-8550-2BFC-DC03-2BB296DF2E95}"/>
              </a:ext>
            </a:extLst>
          </p:cNvPr>
          <p:cNvCxnSpPr>
            <a:cxnSpLocks/>
          </p:cNvCxnSpPr>
          <p:nvPr userDrawn="1"/>
        </p:nvCxnSpPr>
        <p:spPr>
          <a:xfrm>
            <a:off x="398366" y="1031955"/>
            <a:ext cx="11395267"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D95A92E-7815-7546-3201-42AEFA654F4C}"/>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0FF23430-1681-F3A4-F071-7C338746014B}"/>
              </a:ext>
            </a:extLst>
          </p:cNvPr>
          <p:cNvCxnSpPr>
            <a:cxnSpLocks/>
          </p:cNvCxnSpPr>
          <p:nvPr userDrawn="1"/>
        </p:nvCxnSpPr>
        <p:spPr>
          <a:xfrm flipV="1">
            <a:off x="398367"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7B44D2F-F976-B752-100E-E994C9F0206A}"/>
              </a:ext>
            </a:extLst>
          </p:cNvPr>
          <p:cNvCxnSpPr>
            <a:cxnSpLocks/>
          </p:cNvCxnSpPr>
          <p:nvPr userDrawn="1"/>
        </p:nvCxnSpPr>
        <p:spPr>
          <a:xfrm flipV="1">
            <a:off x="11793633" y="0"/>
            <a:ext cx="0" cy="685800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09439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AC1505-F26B-3039-38E3-3A7F7CC7F364}"/>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962C2A94-01A4-034C-9AE7-87CF1238308E}"/>
              </a:ext>
            </a:extLst>
          </p:cNvPr>
          <p:cNvSpPr>
            <a:spLocks noGrp="1"/>
          </p:cNvSpPr>
          <p:nvPr>
            <p:ph type="ftr" sz="quarter" idx="11"/>
          </p:nvPr>
        </p:nvSpPr>
        <p:spPr>
          <a:xfrm>
            <a:off x="4808250" y="6517634"/>
            <a:ext cx="2572870" cy="274320"/>
          </a:xfrm>
          <a:prstGeom prst="rect">
            <a:avLst/>
          </a:prstGeom>
        </p:spPr>
        <p:txBody>
          <a:bodyPr/>
          <a:lstStyle/>
          <a:p>
            <a:r>
              <a:rPr lang="en-US"/>
              <a:t>presentation title</a:t>
            </a:r>
            <a:endParaRPr lang="en-US" dirty="0"/>
          </a:p>
        </p:txBody>
      </p:sp>
      <p:sp>
        <p:nvSpPr>
          <p:cNvPr id="4" name="Slide Number Placeholder 3">
            <a:extLst>
              <a:ext uri="{FF2B5EF4-FFF2-40B4-BE49-F238E27FC236}">
                <a16:creationId xmlns:a16="http://schemas.microsoft.com/office/drawing/2014/main" id="{5E45BEB7-6CEE-98EF-C00B-19BF6407E318}"/>
              </a:ext>
            </a:extLst>
          </p:cNvPr>
          <p:cNvSpPr>
            <a:spLocks noGrp="1"/>
          </p:cNvSpPr>
          <p:nvPr>
            <p:ph type="sldNum" sz="quarter" idx="12"/>
          </p:nvPr>
        </p:nvSpPr>
        <p:spPr>
          <a:xfrm>
            <a:off x="616640" y="6517634"/>
            <a:ext cx="950258" cy="274320"/>
          </a:xfrm>
          <a:prstGeom prst="rect">
            <a:avLst/>
          </a:prstGeom>
        </p:spPr>
        <p:txBody>
          <a:bodyPr/>
          <a:lstStyle/>
          <a:p>
            <a:fld id="{84D792B7-0397-C047-AE12-1A03F7E3DC83}" type="slidenum">
              <a:rPr lang="en-US" smtClean="0"/>
              <a:t>‹#›</a:t>
            </a:fld>
            <a:endParaRPr lang="en-US" dirty="0"/>
          </a:p>
        </p:txBody>
      </p:sp>
      <p:cxnSp>
        <p:nvCxnSpPr>
          <p:cNvPr id="6" name="Straight Connector 5">
            <a:extLst>
              <a:ext uri="{FF2B5EF4-FFF2-40B4-BE49-F238E27FC236}">
                <a16:creationId xmlns:a16="http://schemas.microsoft.com/office/drawing/2014/main" id="{74912249-F431-4F6C-4213-30FF47C81741}"/>
              </a:ext>
            </a:extLst>
          </p:cNvPr>
          <p:cNvCxnSpPr>
            <a:cxnSpLocks/>
          </p:cNvCxnSpPr>
          <p:nvPr userDrawn="1"/>
        </p:nvCxnSpPr>
        <p:spPr>
          <a:xfrm>
            <a:off x="0" y="6439485"/>
            <a:ext cx="12192000"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01875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eam x8">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1F79E1E-B345-7D9E-87B9-077D4A459098}"/>
              </a:ext>
            </a:extLst>
          </p:cNvPr>
          <p:cNvCxnSpPr>
            <a:cxnSpLocks/>
          </p:cNvCxnSpPr>
          <p:nvPr userDrawn="1"/>
        </p:nvCxnSpPr>
        <p:spPr>
          <a:xfrm flipV="1">
            <a:off x="267738"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Picture Placeholder 31">
            <a:extLst>
              <a:ext uri="{FF2B5EF4-FFF2-40B4-BE49-F238E27FC236}">
                <a16:creationId xmlns:a16="http://schemas.microsoft.com/office/drawing/2014/main" id="{002C2A3F-8CA5-A1D0-BB51-677D965246F5}"/>
              </a:ext>
            </a:extLst>
          </p:cNvPr>
          <p:cNvSpPr>
            <a:spLocks noGrp="1"/>
          </p:cNvSpPr>
          <p:nvPr>
            <p:ph type="pic" sz="quarter" idx="22"/>
          </p:nvPr>
        </p:nvSpPr>
        <p:spPr>
          <a:xfrm>
            <a:off x="642910" y="6577535"/>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1" name="Picture Placeholder 31">
            <a:extLst>
              <a:ext uri="{FF2B5EF4-FFF2-40B4-BE49-F238E27FC236}">
                <a16:creationId xmlns:a16="http://schemas.microsoft.com/office/drawing/2014/main" id="{FD740EEF-D173-40D0-FD6B-009DD827ED20}"/>
              </a:ext>
            </a:extLst>
          </p:cNvPr>
          <p:cNvSpPr>
            <a:spLocks noGrp="1"/>
          </p:cNvSpPr>
          <p:nvPr>
            <p:ph type="pic" sz="quarter" idx="23"/>
          </p:nvPr>
        </p:nvSpPr>
        <p:spPr>
          <a:xfrm>
            <a:off x="12054891" y="2212363"/>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Tree>
    <p:extLst>
      <p:ext uri="{BB962C8B-B14F-4D97-AF65-F5344CB8AC3E}">
        <p14:creationId xmlns:p14="http://schemas.microsoft.com/office/powerpoint/2010/main" val="2412191103"/>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eam x8">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1F79E1E-B345-7D9E-87B9-077D4A459098}"/>
              </a:ext>
            </a:extLst>
          </p:cNvPr>
          <p:cNvCxnSpPr>
            <a:cxnSpLocks/>
          </p:cNvCxnSpPr>
          <p:nvPr userDrawn="1"/>
        </p:nvCxnSpPr>
        <p:spPr>
          <a:xfrm flipV="1">
            <a:off x="267738"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Picture Placeholder 31">
            <a:extLst>
              <a:ext uri="{FF2B5EF4-FFF2-40B4-BE49-F238E27FC236}">
                <a16:creationId xmlns:a16="http://schemas.microsoft.com/office/drawing/2014/main" id="{002C2A3F-8CA5-A1D0-BB51-677D965246F5}"/>
              </a:ext>
            </a:extLst>
          </p:cNvPr>
          <p:cNvSpPr>
            <a:spLocks noGrp="1"/>
          </p:cNvSpPr>
          <p:nvPr>
            <p:ph type="pic" sz="quarter" idx="22"/>
          </p:nvPr>
        </p:nvSpPr>
        <p:spPr>
          <a:xfrm>
            <a:off x="642910" y="6577535"/>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1" name="Picture Placeholder 31">
            <a:extLst>
              <a:ext uri="{FF2B5EF4-FFF2-40B4-BE49-F238E27FC236}">
                <a16:creationId xmlns:a16="http://schemas.microsoft.com/office/drawing/2014/main" id="{FD740EEF-D173-40D0-FD6B-009DD827ED20}"/>
              </a:ext>
            </a:extLst>
          </p:cNvPr>
          <p:cNvSpPr>
            <a:spLocks noGrp="1"/>
          </p:cNvSpPr>
          <p:nvPr>
            <p:ph type="pic" sz="quarter" idx="23"/>
          </p:nvPr>
        </p:nvSpPr>
        <p:spPr>
          <a:xfrm>
            <a:off x="12054891" y="2212363"/>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Tree>
    <p:extLst>
      <p:ext uri="{BB962C8B-B14F-4D97-AF65-F5344CB8AC3E}">
        <p14:creationId xmlns:p14="http://schemas.microsoft.com/office/powerpoint/2010/main" val="383887424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eam x8">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1F79E1E-B345-7D9E-87B9-077D4A459098}"/>
              </a:ext>
            </a:extLst>
          </p:cNvPr>
          <p:cNvCxnSpPr>
            <a:cxnSpLocks/>
          </p:cNvCxnSpPr>
          <p:nvPr userDrawn="1"/>
        </p:nvCxnSpPr>
        <p:spPr>
          <a:xfrm flipV="1">
            <a:off x="267738"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Picture Placeholder 31">
            <a:extLst>
              <a:ext uri="{FF2B5EF4-FFF2-40B4-BE49-F238E27FC236}">
                <a16:creationId xmlns:a16="http://schemas.microsoft.com/office/drawing/2014/main" id="{002C2A3F-8CA5-A1D0-BB51-677D965246F5}"/>
              </a:ext>
            </a:extLst>
          </p:cNvPr>
          <p:cNvSpPr>
            <a:spLocks noGrp="1"/>
          </p:cNvSpPr>
          <p:nvPr>
            <p:ph type="pic" sz="quarter" idx="22"/>
          </p:nvPr>
        </p:nvSpPr>
        <p:spPr>
          <a:xfrm>
            <a:off x="642910" y="6577535"/>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1" name="Picture Placeholder 31">
            <a:extLst>
              <a:ext uri="{FF2B5EF4-FFF2-40B4-BE49-F238E27FC236}">
                <a16:creationId xmlns:a16="http://schemas.microsoft.com/office/drawing/2014/main" id="{FD740EEF-D173-40D0-FD6B-009DD827ED20}"/>
              </a:ext>
            </a:extLst>
          </p:cNvPr>
          <p:cNvSpPr>
            <a:spLocks noGrp="1"/>
          </p:cNvSpPr>
          <p:nvPr>
            <p:ph type="pic" sz="quarter" idx="23"/>
          </p:nvPr>
        </p:nvSpPr>
        <p:spPr>
          <a:xfrm>
            <a:off x="12054891" y="2212363"/>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Tree>
    <p:extLst>
      <p:ext uri="{BB962C8B-B14F-4D97-AF65-F5344CB8AC3E}">
        <p14:creationId xmlns:p14="http://schemas.microsoft.com/office/powerpoint/2010/main" val="148532474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eam x8">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1F79E1E-B345-7D9E-87B9-077D4A459098}"/>
              </a:ext>
            </a:extLst>
          </p:cNvPr>
          <p:cNvCxnSpPr>
            <a:cxnSpLocks/>
          </p:cNvCxnSpPr>
          <p:nvPr userDrawn="1"/>
        </p:nvCxnSpPr>
        <p:spPr>
          <a:xfrm flipV="1">
            <a:off x="267738"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Picture Placeholder 31">
            <a:extLst>
              <a:ext uri="{FF2B5EF4-FFF2-40B4-BE49-F238E27FC236}">
                <a16:creationId xmlns:a16="http://schemas.microsoft.com/office/drawing/2014/main" id="{002C2A3F-8CA5-A1D0-BB51-677D965246F5}"/>
              </a:ext>
            </a:extLst>
          </p:cNvPr>
          <p:cNvSpPr>
            <a:spLocks noGrp="1"/>
          </p:cNvSpPr>
          <p:nvPr>
            <p:ph type="pic" sz="quarter" idx="22"/>
          </p:nvPr>
        </p:nvSpPr>
        <p:spPr>
          <a:xfrm>
            <a:off x="642910" y="6577535"/>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1" name="Picture Placeholder 31">
            <a:extLst>
              <a:ext uri="{FF2B5EF4-FFF2-40B4-BE49-F238E27FC236}">
                <a16:creationId xmlns:a16="http://schemas.microsoft.com/office/drawing/2014/main" id="{FD740EEF-D173-40D0-FD6B-009DD827ED20}"/>
              </a:ext>
            </a:extLst>
          </p:cNvPr>
          <p:cNvSpPr>
            <a:spLocks noGrp="1"/>
          </p:cNvSpPr>
          <p:nvPr>
            <p:ph type="pic" sz="quarter" idx="23"/>
          </p:nvPr>
        </p:nvSpPr>
        <p:spPr>
          <a:xfrm>
            <a:off x="12054891" y="2212363"/>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Tree>
    <p:extLst>
      <p:ext uri="{BB962C8B-B14F-4D97-AF65-F5344CB8AC3E}">
        <p14:creationId xmlns:p14="http://schemas.microsoft.com/office/powerpoint/2010/main" val="3938460600"/>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eam x8">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1F79E1E-B345-7D9E-87B9-077D4A459098}"/>
              </a:ext>
            </a:extLst>
          </p:cNvPr>
          <p:cNvCxnSpPr>
            <a:cxnSpLocks/>
          </p:cNvCxnSpPr>
          <p:nvPr userDrawn="1"/>
        </p:nvCxnSpPr>
        <p:spPr>
          <a:xfrm flipV="1">
            <a:off x="267738"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Picture Placeholder 31">
            <a:extLst>
              <a:ext uri="{FF2B5EF4-FFF2-40B4-BE49-F238E27FC236}">
                <a16:creationId xmlns:a16="http://schemas.microsoft.com/office/drawing/2014/main" id="{002C2A3F-8CA5-A1D0-BB51-677D965246F5}"/>
              </a:ext>
            </a:extLst>
          </p:cNvPr>
          <p:cNvSpPr>
            <a:spLocks noGrp="1"/>
          </p:cNvSpPr>
          <p:nvPr>
            <p:ph type="pic" sz="quarter" idx="22"/>
          </p:nvPr>
        </p:nvSpPr>
        <p:spPr>
          <a:xfrm>
            <a:off x="642910" y="6577535"/>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1" name="Picture Placeholder 31">
            <a:extLst>
              <a:ext uri="{FF2B5EF4-FFF2-40B4-BE49-F238E27FC236}">
                <a16:creationId xmlns:a16="http://schemas.microsoft.com/office/drawing/2014/main" id="{FD740EEF-D173-40D0-FD6B-009DD827ED20}"/>
              </a:ext>
            </a:extLst>
          </p:cNvPr>
          <p:cNvSpPr>
            <a:spLocks noGrp="1"/>
          </p:cNvSpPr>
          <p:nvPr>
            <p:ph type="pic" sz="quarter" idx="23"/>
          </p:nvPr>
        </p:nvSpPr>
        <p:spPr>
          <a:xfrm>
            <a:off x="12054891" y="2212363"/>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Tree>
    <p:extLst>
      <p:ext uri="{BB962C8B-B14F-4D97-AF65-F5344CB8AC3E}">
        <p14:creationId xmlns:p14="http://schemas.microsoft.com/office/powerpoint/2010/main" val="3610356656"/>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eam x8">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1F79E1E-B345-7D9E-87B9-077D4A459098}"/>
              </a:ext>
            </a:extLst>
          </p:cNvPr>
          <p:cNvCxnSpPr>
            <a:cxnSpLocks/>
          </p:cNvCxnSpPr>
          <p:nvPr userDrawn="1"/>
        </p:nvCxnSpPr>
        <p:spPr>
          <a:xfrm flipV="1">
            <a:off x="267738"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Picture Placeholder 31">
            <a:extLst>
              <a:ext uri="{FF2B5EF4-FFF2-40B4-BE49-F238E27FC236}">
                <a16:creationId xmlns:a16="http://schemas.microsoft.com/office/drawing/2014/main" id="{002C2A3F-8CA5-A1D0-BB51-677D965246F5}"/>
              </a:ext>
            </a:extLst>
          </p:cNvPr>
          <p:cNvSpPr>
            <a:spLocks noGrp="1"/>
          </p:cNvSpPr>
          <p:nvPr>
            <p:ph type="pic" sz="quarter" idx="22"/>
          </p:nvPr>
        </p:nvSpPr>
        <p:spPr>
          <a:xfrm>
            <a:off x="642910" y="6577535"/>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1" name="Picture Placeholder 31">
            <a:extLst>
              <a:ext uri="{FF2B5EF4-FFF2-40B4-BE49-F238E27FC236}">
                <a16:creationId xmlns:a16="http://schemas.microsoft.com/office/drawing/2014/main" id="{FD740EEF-D173-40D0-FD6B-009DD827ED20}"/>
              </a:ext>
            </a:extLst>
          </p:cNvPr>
          <p:cNvSpPr>
            <a:spLocks noGrp="1"/>
          </p:cNvSpPr>
          <p:nvPr>
            <p:ph type="pic" sz="quarter" idx="23"/>
          </p:nvPr>
        </p:nvSpPr>
        <p:spPr>
          <a:xfrm>
            <a:off x="12054891" y="2212363"/>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Tree>
    <p:extLst>
      <p:ext uri="{BB962C8B-B14F-4D97-AF65-F5344CB8AC3E}">
        <p14:creationId xmlns:p14="http://schemas.microsoft.com/office/powerpoint/2010/main" val="90444985"/>
      </p:ext>
    </p:extLst>
  </p:cSld>
  <p:clrMapOvr>
    <a:overrideClrMapping bg1="dk1" tx1="lt1" bg2="dk2" tx2="lt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eam x8">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1F79E1E-B345-7D9E-87B9-077D4A459098}"/>
              </a:ext>
            </a:extLst>
          </p:cNvPr>
          <p:cNvCxnSpPr>
            <a:cxnSpLocks/>
          </p:cNvCxnSpPr>
          <p:nvPr userDrawn="1"/>
        </p:nvCxnSpPr>
        <p:spPr>
          <a:xfrm flipV="1">
            <a:off x="267738"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Picture Placeholder 31">
            <a:extLst>
              <a:ext uri="{FF2B5EF4-FFF2-40B4-BE49-F238E27FC236}">
                <a16:creationId xmlns:a16="http://schemas.microsoft.com/office/drawing/2014/main" id="{002C2A3F-8CA5-A1D0-BB51-677D965246F5}"/>
              </a:ext>
            </a:extLst>
          </p:cNvPr>
          <p:cNvSpPr>
            <a:spLocks noGrp="1"/>
          </p:cNvSpPr>
          <p:nvPr>
            <p:ph type="pic" sz="quarter" idx="22"/>
          </p:nvPr>
        </p:nvSpPr>
        <p:spPr>
          <a:xfrm>
            <a:off x="642910" y="6577535"/>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1" name="Picture Placeholder 31">
            <a:extLst>
              <a:ext uri="{FF2B5EF4-FFF2-40B4-BE49-F238E27FC236}">
                <a16:creationId xmlns:a16="http://schemas.microsoft.com/office/drawing/2014/main" id="{FD740EEF-D173-40D0-FD6B-009DD827ED20}"/>
              </a:ext>
            </a:extLst>
          </p:cNvPr>
          <p:cNvSpPr>
            <a:spLocks noGrp="1"/>
          </p:cNvSpPr>
          <p:nvPr>
            <p:ph type="pic" sz="quarter" idx="23"/>
          </p:nvPr>
        </p:nvSpPr>
        <p:spPr>
          <a:xfrm>
            <a:off x="12054891" y="2212363"/>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Tree>
    <p:extLst>
      <p:ext uri="{BB962C8B-B14F-4D97-AF65-F5344CB8AC3E}">
        <p14:creationId xmlns:p14="http://schemas.microsoft.com/office/powerpoint/2010/main" val="3884782501"/>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eam x8">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E40AA902-F568-9A37-2C1B-1E3659DBE780}"/>
              </a:ext>
            </a:extLst>
          </p:cNvPr>
          <p:cNvCxnSpPr>
            <a:cxnSpLocks/>
          </p:cNvCxnSpPr>
          <p:nvPr userDrawn="1"/>
        </p:nvCxnSpPr>
        <p:spPr>
          <a:xfrm flipV="1">
            <a:off x="398367"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94CAFEB8-8359-AC67-8760-CFF0FC604D80}"/>
              </a:ext>
            </a:extLst>
          </p:cNvPr>
          <p:cNvCxnSpPr>
            <a:cxnSpLocks/>
          </p:cNvCxnSpPr>
          <p:nvPr userDrawn="1"/>
        </p:nvCxnSpPr>
        <p:spPr>
          <a:xfrm>
            <a:off x="0" y="6439485"/>
            <a:ext cx="12192000"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D1F79E1E-B345-7D9E-87B9-077D4A459098}"/>
              </a:ext>
            </a:extLst>
          </p:cNvPr>
          <p:cNvCxnSpPr>
            <a:cxnSpLocks/>
          </p:cNvCxnSpPr>
          <p:nvPr userDrawn="1"/>
        </p:nvCxnSpPr>
        <p:spPr>
          <a:xfrm flipV="1">
            <a:off x="267738" y="0"/>
            <a:ext cx="0" cy="685800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Picture Placeholder 31">
            <a:extLst>
              <a:ext uri="{FF2B5EF4-FFF2-40B4-BE49-F238E27FC236}">
                <a16:creationId xmlns:a16="http://schemas.microsoft.com/office/drawing/2014/main" id="{002C2A3F-8CA5-A1D0-BB51-677D965246F5}"/>
              </a:ext>
            </a:extLst>
          </p:cNvPr>
          <p:cNvSpPr>
            <a:spLocks noGrp="1"/>
          </p:cNvSpPr>
          <p:nvPr>
            <p:ph type="pic" sz="quarter" idx="22"/>
          </p:nvPr>
        </p:nvSpPr>
        <p:spPr>
          <a:xfrm>
            <a:off x="642910" y="6577535"/>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
        <p:nvSpPr>
          <p:cNvPr id="11" name="Picture Placeholder 31">
            <a:extLst>
              <a:ext uri="{FF2B5EF4-FFF2-40B4-BE49-F238E27FC236}">
                <a16:creationId xmlns:a16="http://schemas.microsoft.com/office/drawing/2014/main" id="{FD740EEF-D173-40D0-FD6B-009DD827ED20}"/>
              </a:ext>
            </a:extLst>
          </p:cNvPr>
          <p:cNvSpPr>
            <a:spLocks noGrp="1"/>
          </p:cNvSpPr>
          <p:nvPr>
            <p:ph type="pic" sz="quarter" idx="23"/>
          </p:nvPr>
        </p:nvSpPr>
        <p:spPr>
          <a:xfrm>
            <a:off x="12054891" y="2212363"/>
            <a:ext cx="1892808" cy="2715768"/>
          </a:xfrm>
          <a:solidFill>
            <a:schemeClr val="tx2">
              <a:lumMod val="60000"/>
              <a:lumOff val="40000"/>
            </a:schemeClr>
          </a:solidFill>
          <a:ln w="15875">
            <a:solidFill>
              <a:schemeClr val="accent1"/>
            </a:solidFill>
          </a:ln>
        </p:spPr>
        <p:txBody>
          <a:bodyPr anchor="ctr"/>
          <a:lstStyle>
            <a:lvl1pPr marL="0" indent="0" algn="ctr">
              <a:buNone/>
              <a:defRPr sz="1200"/>
            </a:lvl1pPr>
          </a:lstStyle>
          <a:p>
            <a:endParaRPr lang="en-US" dirty="0"/>
          </a:p>
        </p:txBody>
      </p:sp>
    </p:spTree>
    <p:extLst>
      <p:ext uri="{BB962C8B-B14F-4D97-AF65-F5344CB8AC3E}">
        <p14:creationId xmlns:p14="http://schemas.microsoft.com/office/powerpoint/2010/main" val="115853219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5292B"/>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D15AA5F-2C28-9886-0D00-5D18198ECEB4}"/>
              </a:ext>
            </a:extLst>
          </p:cNvPr>
          <p:cNvSpPr>
            <a:spLocks noGrp="1"/>
          </p:cNvSpPr>
          <p:nvPr>
            <p:ph type="dt" sz="half" idx="2"/>
          </p:nvPr>
        </p:nvSpPr>
        <p:spPr>
          <a:xfrm>
            <a:off x="10622471" y="6517634"/>
            <a:ext cx="950260" cy="274320"/>
          </a:xfrm>
          <a:prstGeom prst="rect">
            <a:avLst/>
          </a:prstGeom>
        </p:spPr>
        <p:txBody>
          <a:bodyPr vert="horz" lIns="91440" tIns="45720" rIns="91440" bIns="45720" rtlCol="0" anchor="ctr">
            <a:noAutofit/>
          </a:bodyPr>
          <a:lstStyle>
            <a:lvl1pPr algn="l">
              <a:defRPr sz="1200" spc="300" baseline="0">
                <a:solidFill>
                  <a:schemeClr val="tx1"/>
                </a:solidFill>
                <a:latin typeface="Gill Sans Nova Light" panose="020B0302020104020203" pitchFamily="34" charset="0"/>
              </a:defRPr>
            </a:lvl1pPr>
          </a:lstStyle>
          <a:p>
            <a:r>
              <a:rPr lang="en-US"/>
              <a:t>20XX</a:t>
            </a:r>
            <a:endParaRPr lang="en-US" dirty="0"/>
          </a:p>
        </p:txBody>
      </p:sp>
      <p:sp>
        <p:nvSpPr>
          <p:cNvPr id="2" name="Title Placeholder 1">
            <a:extLst>
              <a:ext uri="{FF2B5EF4-FFF2-40B4-BE49-F238E27FC236}">
                <a16:creationId xmlns:a16="http://schemas.microsoft.com/office/drawing/2014/main" id="{03922ECB-9F56-BDF6-8792-01F55B2EA5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1B62B5B1-8D0B-68C6-B628-3FF8E5DCD2D2}"/>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ABEF9CC0-D93B-C416-BCCE-87441F99C058}"/>
              </a:ext>
            </a:extLst>
          </p:cNvPr>
          <p:cNvSpPr>
            <a:spLocks noGrp="1"/>
          </p:cNvSpPr>
          <p:nvPr>
            <p:ph type="sldNum" sz="quarter" idx="4"/>
          </p:nvPr>
        </p:nvSpPr>
        <p:spPr>
          <a:xfrm>
            <a:off x="616640" y="6517634"/>
            <a:ext cx="950258" cy="274320"/>
          </a:xfrm>
          <a:prstGeom prst="rect">
            <a:avLst/>
          </a:prstGeom>
        </p:spPr>
        <p:txBody>
          <a:bodyPr vert="horz" lIns="91440" tIns="45720" rIns="91440" bIns="45720" rtlCol="0" anchor="ctr">
            <a:noAutofit/>
          </a:bodyPr>
          <a:lstStyle>
            <a:lvl1pPr algn="l">
              <a:defRPr sz="1200" spc="300" baseline="0">
                <a:solidFill>
                  <a:schemeClr val="tx1"/>
                </a:solidFill>
                <a:latin typeface="Gill Sans Nova Light" panose="020B0302020104020203" pitchFamily="34" charset="0"/>
              </a:defRPr>
            </a:lvl1pPr>
          </a:lstStyle>
          <a:p>
            <a:fld id="{84D792B7-0397-C047-AE12-1A03F7E3DC83}" type="slidenum">
              <a:rPr lang="en-US" smtClean="0"/>
              <a:pPr/>
              <a:t>‹#›</a:t>
            </a:fld>
            <a:endParaRPr lang="en-US" dirty="0"/>
          </a:p>
        </p:txBody>
      </p:sp>
      <p:sp>
        <p:nvSpPr>
          <p:cNvPr id="13" name="Footer Placeholder 4">
            <a:extLst>
              <a:ext uri="{FF2B5EF4-FFF2-40B4-BE49-F238E27FC236}">
                <a16:creationId xmlns:a16="http://schemas.microsoft.com/office/drawing/2014/main" id="{54253F60-8B31-6272-41B3-5C95D6A908C3}"/>
              </a:ext>
            </a:extLst>
          </p:cNvPr>
          <p:cNvSpPr>
            <a:spLocks noGrp="1"/>
          </p:cNvSpPr>
          <p:nvPr>
            <p:ph type="ftr" sz="quarter" idx="3"/>
          </p:nvPr>
        </p:nvSpPr>
        <p:spPr>
          <a:xfrm>
            <a:off x="4808250" y="6517634"/>
            <a:ext cx="2572870" cy="274320"/>
          </a:xfrm>
          <a:prstGeom prst="rect">
            <a:avLst/>
          </a:prstGeom>
        </p:spPr>
        <p:txBody>
          <a:bodyPr vert="horz" lIns="91440" tIns="45720" rIns="91440" bIns="45720" rtlCol="0" anchor="ctr">
            <a:noAutofit/>
          </a:bodyPr>
          <a:lstStyle>
            <a:lvl1pPr algn="ctr">
              <a:defRPr sz="1200" spc="300" baseline="0">
                <a:solidFill>
                  <a:schemeClr val="tx1"/>
                </a:solidFill>
                <a:latin typeface="Gill Sans Nova Light" panose="020B0302020104020203" pitchFamily="34" charset="0"/>
              </a:defRPr>
            </a:lvl1pPr>
          </a:lstStyle>
          <a:p>
            <a:r>
              <a:rPr lang="en-US"/>
              <a:t>presentation title</a:t>
            </a:r>
            <a:endParaRPr lang="en-US" dirty="0"/>
          </a:p>
        </p:txBody>
      </p:sp>
    </p:spTree>
    <p:extLst>
      <p:ext uri="{BB962C8B-B14F-4D97-AF65-F5344CB8AC3E}">
        <p14:creationId xmlns:p14="http://schemas.microsoft.com/office/powerpoint/2010/main" val="1053202087"/>
      </p:ext>
    </p:extLst>
  </p:cSld>
  <p:clrMap bg1="dk1" tx1="lt1" bg2="dk2" tx2="lt2" accent1="accent1" accent2="accent2" accent3="accent3" accent4="accent4" accent5="accent5" accent6="accent6" hlink="hlink" folHlink="folHlink"/>
  <p:sldLayoutIdLst>
    <p:sldLayoutId id="2147483669"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67" r:id="rId10"/>
    <p:sldLayoutId id="2147483666" r:id="rId11"/>
    <p:sldLayoutId id="2147483665" r:id="rId12"/>
    <p:sldLayoutId id="2147483653" r:id="rId13"/>
    <p:sldLayoutId id="2147483664" r:id="rId14"/>
    <p:sldLayoutId id="2147483671" r:id="rId15"/>
    <p:sldLayoutId id="2147483663" r:id="rId16"/>
    <p:sldLayoutId id="2147483662" r:id="rId17"/>
    <p:sldLayoutId id="2147483654" r:id="rId18"/>
    <p:sldLayoutId id="2147483655" r:id="rId19"/>
  </p:sldLayoutIdLst>
  <p:hf hdr="0"/>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83464" indent="-283464" algn="l" defTabSz="914400" rtl="0" eaLnBrk="1" latinLnBrk="0" hangingPunct="1">
        <a:lnSpc>
          <a:spcPct val="90000"/>
        </a:lnSpc>
        <a:spcBef>
          <a:spcPts val="1000"/>
        </a:spcBef>
        <a:buFont typeface="Wingdings" panose="05000000000000000000" pitchFamily="2" charset="2"/>
        <a:buChar char="§"/>
        <a:defRPr sz="2800" kern="1200">
          <a:solidFill>
            <a:schemeClr val="tx1"/>
          </a:solidFill>
          <a:latin typeface="+mn-lt"/>
          <a:ea typeface="+mn-ea"/>
          <a:cs typeface="+mn-cs"/>
        </a:defRPr>
      </a:lvl1pPr>
      <a:lvl2pPr marL="566928" indent="-283464" algn="l" defTabSz="914400" rtl="0" eaLnBrk="1" latinLnBrk="0" hangingPunct="1">
        <a:lnSpc>
          <a:spcPct val="90000"/>
        </a:lnSpc>
        <a:spcBef>
          <a:spcPts val="500"/>
        </a:spcBef>
        <a:buFont typeface="Wingdings" panose="05000000000000000000" pitchFamily="2" charset="2"/>
        <a:buChar char="§"/>
        <a:defRPr sz="2400" kern="1200">
          <a:solidFill>
            <a:schemeClr val="tx1"/>
          </a:solidFill>
          <a:latin typeface="+mn-lt"/>
          <a:ea typeface="+mn-ea"/>
          <a:cs typeface="+mn-cs"/>
        </a:defRPr>
      </a:lvl2pPr>
      <a:lvl3pPr marL="850392" indent="-283464" algn="l" defTabSz="914400" rtl="0" eaLnBrk="1" latinLnBrk="0" hangingPunct="1">
        <a:lnSpc>
          <a:spcPct val="90000"/>
        </a:lnSpc>
        <a:spcBef>
          <a:spcPts val="500"/>
        </a:spcBef>
        <a:buFont typeface="Wingdings" panose="05000000000000000000" pitchFamily="2" charset="2"/>
        <a:buChar char="§"/>
        <a:defRPr sz="2000" kern="1200">
          <a:solidFill>
            <a:schemeClr val="tx1"/>
          </a:solidFill>
          <a:latin typeface="+mn-lt"/>
          <a:ea typeface="+mn-ea"/>
          <a:cs typeface="+mn-cs"/>
        </a:defRPr>
      </a:lvl3pPr>
      <a:lvl4pPr marL="1133856" indent="-283464"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mn-lt"/>
          <a:ea typeface="+mn-ea"/>
          <a:cs typeface="+mn-cs"/>
        </a:defRPr>
      </a:lvl4pPr>
      <a:lvl5pPr marL="1417320" indent="-283464" algn="l"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Rectangle 3"/>
          <p:cNvSpPr/>
          <p:nvPr/>
        </p:nvSpPr>
        <p:spPr>
          <a:xfrm>
            <a:off x="0" y="0"/>
            <a:ext cx="12192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1219200" y="342900"/>
            <a:ext cx="9753600" cy="342900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6" name="TextBox 5"/>
          <p:cNvSpPr txBox="1"/>
          <p:nvPr/>
        </p:nvSpPr>
        <p:spPr>
          <a:xfrm>
            <a:off x="1219200" y="1028700"/>
            <a:ext cx="9753600" cy="3429000"/>
          </a:xfrm>
          <a:prstGeom prst="rect">
            <a:avLst/>
          </a:prstGeom>
          <a:noFill/>
        </p:spPr>
        <p:txBody>
          <a:bodyPr wrap="square">
            <a:spAutoFit/>
          </a:bodyPr>
          <a:lstStyle/>
          <a:p>
            <a:pPr algn="ctr">
              <a:defRPr sz="2300" b="1" i="0" u="none">
                <a:solidFill>
                  <a:srgbClr val="000000"/>
                </a:solidFill>
              </a:defRPr>
            </a:pPr>
            <a:r>
              <a:t>Welcome to Our English Service</a:t>
            </a:r>
            <a:br/>
            <a:r>
              <a:t>26.10.2025</a:t>
            </a:r>
          </a:p>
        </p:txBody>
      </p:sp>
      <p:sp>
        <p:nvSpPr>
          <p:cNvPr id="7" name="TextBox 6"/>
          <p:cNvSpPr txBox="1"/>
          <p:nvPr/>
        </p:nvSpPr>
        <p:spPr>
          <a:xfrm>
            <a:off x="1219200" y="2400300"/>
            <a:ext cx="9753600" cy="342900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8" name="TextBox 7"/>
          <p:cNvSpPr txBox="1"/>
          <p:nvPr/>
        </p:nvSpPr>
        <p:spPr>
          <a:xfrm>
            <a:off x="1219200" y="2743200"/>
            <a:ext cx="9753600" cy="3429000"/>
          </a:xfrm>
          <a:prstGeom prst="rect">
            <a:avLst/>
          </a:prstGeom>
          <a:noFill/>
        </p:spPr>
        <p:txBody>
          <a:bodyPr wrap="square">
            <a:spAutoFit/>
          </a:bodyPr>
          <a:lstStyle/>
          <a:p>
            <a:pPr algn="l">
              <a:defRPr sz="2000" b="1" i="0" u="none">
                <a:solidFill>
                  <a:srgbClr val="000000"/>
                </a:solidFill>
              </a:defRPr>
            </a:pPr>
            <a:r>
              <a:t>Worship Songs:</a:t>
            </a:r>
            <a:br/>
            <a:br/>
            <a:br/>
            <a:br/>
            <a:r>
              <a:t>Passage:</a:t>
            </a:r>
            <a:br/>
            <a:r>
              <a:t>Speaker:</a:t>
            </a:r>
            <a:br/>
            <a:r>
              <a:t>Topic:</a:t>
            </a:r>
            <a:br/>
            <a:r>
              <a:t>Response Song:</a:t>
            </a:r>
            <a:br/>
            <a:r>
              <a:t>Announcements and Closing Prayer</a:t>
            </a:r>
            <a:br/>
            <a:r>
              <a:t>Benediction</a:t>
            </a:r>
          </a:p>
        </p:txBody>
      </p:sp>
      <p:sp>
        <p:nvSpPr>
          <p:cNvPr id="9" name="TextBox 8"/>
          <p:cNvSpPr txBox="1"/>
          <p:nvPr/>
        </p:nvSpPr>
        <p:spPr>
          <a:xfrm>
            <a:off x="1219200" y="2743200"/>
            <a:ext cx="9753600" cy="3429000"/>
          </a:xfrm>
          <a:prstGeom prst="rect">
            <a:avLst/>
          </a:prstGeom>
          <a:noFill/>
        </p:spPr>
        <p:txBody>
          <a:bodyPr wrap="square">
            <a:spAutoFit/>
          </a:bodyPr>
          <a:lstStyle/>
          <a:p>
            <a:pPr algn="ctr">
              <a:defRPr sz="2000" b="0" i="0" u="none">
                <a:solidFill>
                  <a:srgbClr val="000000"/>
                </a:solidFill>
              </a:defRPr>
            </a:pPr>
            <a:r>
              <a:t>He Is Lord He is Risen From The Dead</a:t>
            </a:r>
            <a:br/>
            <a:r>
              <a:t>Ancient of days</a:t>
            </a:r>
            <a:br/>
            <a:r>
              <a:t>Lord I need you</a:t>
            </a:r>
            <a:br/>
            <a:r>
              <a:t>Good good father</a:t>
            </a:r>
            <a:br/>
            <a:r>
              <a:t>James 1:1-18</a:t>
            </a:r>
            <a:br/>
            <a:r>
              <a:t>Jenny Williams</a:t>
            </a:r>
            <a:br/>
            <a:r>
              <a:t>The A B C of James</a:t>
            </a:r>
            <a:br/>
            <a:r>
              <a:t>TBA</a:t>
            </a:r>
            <a:br/>
            <a:b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Every tongue in heaven and earth shall declare Your glory</a:t>
            </a:r>
          </a:p>
          <a:p>
            <a:pPr algn="ctr">
              <a:defRPr sz="3300" b="0"/>
            </a:pPr>
            <a:r>
              <a:t>Every knee shall bow at Your throne in worship</a:t>
            </a:r>
          </a:p>
          <a:p>
            <a:pPr algn="ctr">
              <a:defRPr sz="3300" b="0"/>
            </a:pPr>
            <a:r>
              <a:t>You will be exalted, oh, God</a:t>
            </a:r>
          </a:p>
          <a:p>
            <a:pPr algn="ctr">
              <a:defRPr sz="3300" b="0"/>
            </a:pPr>
            <a:r>
              <a:t>And Your kingdom shall not pass away</a:t>
            </a:r>
          </a:p>
          <a:p>
            <a:pPr algn="ctr">
              <a:defRPr sz="3300" b="0"/>
            </a:p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Oh, ancient of days</a:t>
            </a:r>
          </a:p>
          <a:p>
            <a:pPr algn="ctr">
              <a:defRPr sz="3300" b="0"/>
            </a:pP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Blessing and honor, glory and power</a:t>
            </a:r>
          </a:p>
          <a:p>
            <a:pPr algn="ctr">
              <a:defRPr sz="3300" b="0"/>
            </a:pPr>
            <a:r>
              <a:t>Be unto the ancient of days</a:t>
            </a:r>
          </a:p>
          <a:p>
            <a:pPr algn="ctr">
              <a:defRPr sz="3300" b="0"/>
            </a:pPr>
            <a:r>
              <a:t>From every nation, all of creation</a:t>
            </a:r>
          </a:p>
          <a:p>
            <a:pPr algn="ctr">
              <a:defRPr sz="3300" b="0"/>
            </a:pPr>
            <a:r>
              <a:t>Bow before the ancient of days</a:t>
            </a:r>
          </a:p>
          <a:p>
            <a:pPr algn="ctr">
              <a:defRPr sz="3300" b="0"/>
            </a:pP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Every tongue in heaven and earth shall declare Your glory</a:t>
            </a:r>
          </a:p>
          <a:p>
            <a:pPr algn="ctr">
              <a:defRPr sz="3300" b="0"/>
            </a:pPr>
            <a:r>
              <a:t>Every knee shall bow at Your throne in worship</a:t>
            </a:r>
          </a:p>
          <a:p>
            <a:pPr algn="ctr">
              <a:defRPr sz="3300" b="0"/>
            </a:pPr>
            <a:r>
              <a:t>You will be exalted, oh, God</a:t>
            </a:r>
          </a:p>
          <a:p>
            <a:pPr algn="ctr">
              <a:defRPr sz="3300" b="0"/>
            </a:pPr>
            <a:r>
              <a:t>And Your kingdom shall not pass away</a:t>
            </a:r>
          </a:p>
          <a:p>
            <a:pPr algn="ctr">
              <a:defRPr sz="3300" b="0"/>
            </a:pP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Oh, ancient of days</a:t>
            </a:r>
          </a:p>
          <a:p>
            <a:pPr algn="ctr">
              <a:defRPr sz="3300" b="0"/>
            </a:pPr>
            <a:r>
              <a:t>Oh, ancient of days</a:t>
            </a:r>
          </a:p>
          <a:p>
            <a:pPr algn="ctr">
              <a:defRPr sz="3300" b="0"/>
            </a:pP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Your kingdom shall reign over all the earth</a:t>
            </a:r>
          </a:p>
          <a:p>
            <a:pPr algn="ctr">
              <a:defRPr sz="3300" b="0"/>
            </a:pPr>
            <a:r>
              <a:t>Sing unto the ancient of days</a:t>
            </a:r>
          </a:p>
          <a:p>
            <a:pPr algn="ctr">
              <a:defRPr sz="3300" b="0"/>
            </a:pPr>
            <a:r>
              <a:t>For none can compare to Your matchless worth</a:t>
            </a:r>
          </a:p>
          <a:p>
            <a:pPr algn="ctr">
              <a:defRPr sz="3300" b="0"/>
            </a:pPr>
            <a:r>
              <a:t>Sing unto the ancient of days</a:t>
            </a:r>
          </a:p>
          <a:p>
            <a:pPr algn="ctr">
              <a:defRPr sz="3300" b="0"/>
            </a:pP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Every tongue in heaven and earth shall declare Your glory</a:t>
            </a:r>
          </a:p>
          <a:p>
            <a:pPr algn="ctr">
              <a:defRPr sz="3300" b="0"/>
            </a:pPr>
            <a:r>
              <a:t>Every knee shall bow at Your throne in worship</a:t>
            </a:r>
          </a:p>
          <a:p>
            <a:pPr algn="ctr">
              <a:defRPr sz="3300" b="0"/>
            </a:pPr>
            <a:r>
              <a:t>You will be exalted, oh, God</a:t>
            </a:r>
          </a:p>
          <a:p>
            <a:pPr algn="ctr">
              <a:defRPr sz="3300" b="0"/>
            </a:pPr>
            <a:r>
              <a:t>And Your kingdom shall not pass away</a:t>
            </a:r>
          </a:p>
          <a:p>
            <a:pPr algn="ctr">
              <a:defRPr sz="3300" b="0"/>
            </a:pP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Oh, ancient of days</a:t>
            </a:r>
          </a:p>
          <a:p>
            <a:pPr algn="ctr">
              <a:defRPr sz="3300" b="0"/>
            </a:pPr>
            <a:r>
              <a:t>Oh, ancient of days</a:t>
            </a:r>
          </a:p>
          <a:p>
            <a:pPr algn="ctr">
              <a:defRPr sz="3300" b="0"/>
            </a:pP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Oh, your kingdom shall rain over all the earth</a:t>
            </a:r>
          </a:p>
          <a:p>
            <a:pPr algn="ctr">
              <a:defRPr sz="3300" b="0"/>
            </a:pPr>
            <a:r>
              <a:t>Sing unto the ancient of days</a:t>
            </a:r>
          </a:p>
          <a:p>
            <a:pPr algn="ctr">
              <a:defRPr sz="3300" b="0"/>
            </a:pPr>
            <a:r>
              <a:t>For none can compare to Your matchless worth</a:t>
            </a:r>
          </a:p>
          <a:p>
            <a:pPr algn="ctr">
              <a:defRPr sz="3300" b="0"/>
            </a:pPr>
            <a:r>
              <a:t>Sing unto the ancient of days</a:t>
            </a:r>
          </a:p>
          <a:p>
            <a:pPr algn="ctr">
              <a:defRPr sz="3300" b="0"/>
            </a:pP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Oh, your kingdom shall rain over all the earth</a:t>
            </a:r>
          </a:p>
          <a:p>
            <a:pPr algn="ctr">
              <a:defRPr sz="3300" b="0"/>
            </a:pPr>
            <a:r>
              <a:t>Sing unto the ancient of days</a:t>
            </a:r>
          </a:p>
          <a:p>
            <a:pPr algn="ctr">
              <a:defRPr sz="3300" b="0"/>
            </a:p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1219200" y="1371600"/>
            <a:ext cx="9753600" cy="3429000"/>
          </a:xfrm>
          <a:prstGeom prst="rect">
            <a:avLst/>
          </a:prstGeom>
          <a:noFill/>
        </p:spPr>
        <p:txBody>
          <a:bodyPr wrap="square">
            <a:spAutoFit/>
          </a:bodyPr>
          <a:lstStyle/>
          <a:p>
            <a:pPr algn="ctr">
              <a:defRPr sz="5000" b="0" i="0" u="none"/>
            </a:pPr>
            <a:r>
              <a:t>BCCC english service</a:t>
            </a:r>
          </a:p>
        </p:txBody>
      </p:sp>
      <p:sp>
        <p:nvSpPr>
          <p:cNvPr id="5" name="TextBox 4"/>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1219200" y="1371600"/>
            <a:ext cx="9753600" cy="3429000"/>
          </a:xfrm>
          <a:prstGeom prst="rect">
            <a:avLst/>
          </a:prstGeom>
          <a:noFill/>
        </p:spPr>
        <p:txBody>
          <a:bodyPr wrap="square">
            <a:spAutoFit/>
          </a:bodyPr>
          <a:lstStyle/>
          <a:p>
            <a:pPr algn="ctr">
              <a:defRPr sz="5000" b="0" i="0" u="none"/>
            </a:pPr>
            <a:r>
              <a:t>Lord, I Need You</a:t>
            </a:r>
          </a:p>
        </p:txBody>
      </p:sp>
      <p:sp>
        <p:nvSpPr>
          <p:cNvPr id="5" name="TextBox 4"/>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Lord I come, I confess</a:t>
            </a:r>
          </a:p>
          <a:p>
            <a:pPr algn="ctr">
              <a:defRPr sz="3300" b="0"/>
            </a:pPr>
            <a:r>
              <a:t>Bowing here I find my rest</a:t>
            </a:r>
          </a:p>
          <a:p>
            <a:pPr algn="ctr">
              <a:defRPr sz="3300" b="0"/>
            </a:pPr>
            <a:r>
              <a:t>Without You I fall apart</a:t>
            </a:r>
          </a:p>
          <a:p>
            <a:pPr algn="ctr">
              <a:defRPr sz="3300" b="0"/>
            </a:pPr>
            <a:r>
              <a:t>You're the one that guides my heart</a:t>
            </a:r>
          </a:p>
          <a:p>
            <a:pPr algn="ctr">
              <a:defRPr sz="3300" b="0"/>
            </a:pP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Lord, I need You, oh I need You</a:t>
            </a:r>
          </a:p>
          <a:p>
            <a:pPr algn="ctr">
              <a:defRPr sz="3300" b="0"/>
            </a:pPr>
            <a:r>
              <a:t>Every hour I need You</a:t>
            </a:r>
          </a:p>
          <a:p>
            <a:pPr algn="ctr">
              <a:defRPr sz="3300" b="0"/>
            </a:pPr>
            <a:r>
              <a:t>My one defense, my righteousness</a:t>
            </a:r>
          </a:p>
          <a:p>
            <a:pPr algn="ctr">
              <a:defRPr sz="3300" b="0"/>
            </a:pPr>
            <a:r>
              <a:t>Oh God, how I need You</a:t>
            </a:r>
          </a:p>
          <a:p>
            <a:pPr algn="ctr">
              <a:defRPr sz="3300" b="0"/>
            </a:pP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Where sin runs deep, Your grace is more</a:t>
            </a:r>
          </a:p>
          <a:p>
            <a:pPr algn="ctr">
              <a:defRPr sz="3300" b="0"/>
            </a:pPr>
            <a:r>
              <a:t>Where grace is found is where You are</a:t>
            </a:r>
          </a:p>
          <a:p>
            <a:pPr algn="ctr">
              <a:defRPr sz="3300" b="0"/>
            </a:pPr>
            <a:r>
              <a:t>And where You are Lord I am free</a:t>
            </a:r>
          </a:p>
          <a:p>
            <a:pPr algn="ctr">
              <a:defRPr sz="3300" b="0"/>
            </a:pPr>
            <a:r>
              <a:t>Holiness is Christ in me</a:t>
            </a:r>
          </a:p>
          <a:p>
            <a:pPr algn="ctr">
              <a:defRPr sz="3300" b="0"/>
            </a:pP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Yes where You are Lord I am free</a:t>
            </a:r>
          </a:p>
          <a:p>
            <a:pPr algn="ctr">
              <a:defRPr sz="3300" b="0"/>
            </a:pPr>
            <a:r>
              <a:t>Holiness is Christ in me</a:t>
            </a:r>
          </a:p>
          <a:p>
            <a:pPr algn="ctr">
              <a:defRPr sz="3300" b="0"/>
            </a:pP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Lord, I need You, oh I need You</a:t>
            </a:r>
          </a:p>
          <a:p>
            <a:pPr algn="ctr">
              <a:defRPr sz="3300" b="0"/>
            </a:pPr>
            <a:r>
              <a:t>Every hour I need You</a:t>
            </a:r>
          </a:p>
          <a:p>
            <a:pPr algn="ctr">
              <a:defRPr sz="3300" b="0"/>
            </a:pPr>
            <a:r>
              <a:t>My one defense, my righteousness</a:t>
            </a:r>
          </a:p>
          <a:p>
            <a:pPr algn="ctr">
              <a:defRPr sz="3300" b="0"/>
            </a:pPr>
            <a:r>
              <a:t>Oh God, how I need You</a:t>
            </a:r>
          </a:p>
          <a:p>
            <a:pPr algn="ctr">
              <a:defRPr sz="3300" b="0"/>
            </a:pP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So teach my song to rise to You</a:t>
            </a:r>
          </a:p>
          <a:p>
            <a:pPr algn="ctr">
              <a:defRPr sz="3300" b="0"/>
            </a:pPr>
            <a:r>
              <a:t>When temptation comes my way</a:t>
            </a:r>
          </a:p>
          <a:p>
            <a:pPr algn="ctr">
              <a:defRPr sz="3300" b="0"/>
            </a:pPr>
            <a:r>
              <a:t>And when I cannot stand I'll fall on You</a:t>
            </a:r>
          </a:p>
          <a:p>
            <a:pPr algn="ctr">
              <a:defRPr sz="3300" b="0"/>
            </a:pPr>
            <a:r>
              <a:t>Jesus You're my hope and stay</a:t>
            </a:r>
          </a:p>
          <a:p>
            <a:pPr algn="ctr">
              <a:defRPr sz="3300" b="0"/>
            </a:pP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And when I cannot stand I'll fall on You</a:t>
            </a:r>
          </a:p>
          <a:p>
            <a:pPr algn="ctr">
              <a:defRPr sz="3300" b="0"/>
            </a:pPr>
            <a:r>
              <a:t>Jesus You're my hope and stay</a:t>
            </a:r>
          </a:p>
          <a:p>
            <a:pPr algn="ctr">
              <a:defRPr sz="3300" b="0"/>
            </a:pP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Lord, I need You, oh I need You</a:t>
            </a:r>
          </a:p>
          <a:p>
            <a:pPr algn="ctr">
              <a:defRPr sz="3300" b="0"/>
            </a:pPr>
            <a:r>
              <a:t>Every hour I need You</a:t>
            </a:r>
          </a:p>
          <a:p>
            <a:pPr algn="ctr">
              <a:defRPr sz="3300" b="0"/>
            </a:pPr>
            <a:r>
              <a:t>My one defense, my righteousness</a:t>
            </a:r>
          </a:p>
          <a:p>
            <a:pPr algn="ctr">
              <a:defRPr sz="3300" b="0"/>
            </a:pPr>
            <a:r>
              <a:t>Oh God, how I need You</a:t>
            </a:r>
          </a:p>
          <a:p>
            <a:pPr algn="ctr">
              <a:defRPr sz="3300" b="0"/>
            </a:pP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Lord, I need You, oh I need You</a:t>
            </a:r>
          </a:p>
          <a:p>
            <a:pPr algn="ctr">
              <a:defRPr sz="3300" b="0"/>
            </a:pPr>
            <a:r>
              <a:t>Every hour I need You</a:t>
            </a:r>
          </a:p>
          <a:p>
            <a:pPr algn="ctr">
              <a:defRPr sz="3300" b="0"/>
            </a:pPr>
            <a:r>
              <a:t>My one defense, my righteousness</a:t>
            </a:r>
          </a:p>
          <a:p>
            <a:pPr algn="ctr">
              <a:defRPr sz="3300" b="0"/>
            </a:pPr>
            <a:r>
              <a:t>Oh God, how I need You</a:t>
            </a:r>
          </a:p>
          <a:p>
            <a:pPr algn="ctr">
              <a:defRPr sz="3300" b="0"/>
            </a:p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685800"/>
            <a:ext cx="4876800" cy="5486400"/>
          </a:xfrm>
          <a:prstGeom prst="rect">
            <a:avLst/>
          </a:prstGeom>
          <a:noFill/>
        </p:spPr>
        <p:txBody>
          <a:bodyPr wrap="square">
            <a:spAutoFit/>
          </a:bodyPr>
          <a:lstStyle/>
          <a:p>
            <a:pPr>
              <a:defRPr sz="4000"/>
            </a:pPr>
            <a:r>
              <a:t>Please keep all phones on silent</a:t>
            </a:r>
          </a:p>
        </p:txBody>
      </p:sp>
      <p:pic>
        <p:nvPicPr>
          <p:cNvPr id="5" name="Picture 4" descr="Phon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1219200" y="1371600"/>
            <a:ext cx="9753600" cy="3429000"/>
          </a:xfrm>
          <a:prstGeom prst="rect">
            <a:avLst/>
          </a:prstGeom>
          <a:noFill/>
        </p:spPr>
        <p:txBody>
          <a:bodyPr wrap="square">
            <a:spAutoFit/>
          </a:bodyPr>
          <a:lstStyle/>
          <a:p>
            <a:pPr algn="ctr">
              <a:defRPr sz="5000" b="0" i="0" u="none"/>
            </a:pPr>
            <a:r>
              <a:t>Good Good Father</a:t>
            </a:r>
          </a:p>
        </p:txBody>
      </p:sp>
      <p:sp>
        <p:nvSpPr>
          <p:cNvPr id="5" name="TextBox 4"/>
          <p:cNvSpPr txBox="1"/>
          <p:nvPr/>
        </p:nvSpPr>
        <p:spPr>
          <a:xfrm>
            <a:off x="1219200" y="4114800"/>
            <a:ext cx="9753600" cy="3429000"/>
          </a:xfrm>
          <a:prstGeom prst="rect">
            <a:avLst/>
          </a:prstGeom>
          <a:noFill/>
        </p:spPr>
        <p:txBody>
          <a:bodyPr wrap="square">
            <a:spAutoFit/>
          </a:bodyPr>
          <a:lstStyle/>
          <a:p>
            <a:pPr algn="ctr">
              <a:defRPr sz="800" b="0" i="0" u="none"/>
            </a:pPr>
            <a:r>
              <a:t>Anthony Brown, Pat Barrett  © 2014 Capitol CMG Paragon (Admin. by SHOUT! Music Publishing Australia) Common Hymnal Digital (Admin. by SHOUT! Music Publishing Australia) CCLI Licence No. 5485849 . CCLI Song number: 7036612</a:t>
            </a: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Oh I've heard a thousand stories of</a:t>
            </a:r>
          </a:p>
          <a:p>
            <a:pPr algn="ctr">
              <a:defRPr sz="3300" b="0"/>
            </a:pPr>
            <a:r>
              <a:t>What they think You're like</a:t>
            </a:r>
          </a:p>
          <a:p>
            <a:pPr algn="ctr">
              <a:defRPr sz="3300" b="0"/>
            </a:pPr>
            <a:r>
              <a:t>But I've heard the tender whisper of</a:t>
            </a:r>
          </a:p>
          <a:p>
            <a:pPr algn="ctr">
              <a:defRPr sz="3300" b="0"/>
            </a:pPr>
            <a:r>
              <a:t>Love in the dead of night</a:t>
            </a:r>
          </a:p>
          <a:p>
            <a:pPr algn="ctr">
              <a:defRPr sz="3300" b="0"/>
            </a:pP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And You tell me that You're pleased</a:t>
            </a:r>
          </a:p>
          <a:p>
            <a:pPr algn="ctr">
              <a:defRPr sz="3300" b="0"/>
            </a:pPr>
            <a:r>
              <a:t>And that I'm never alone</a:t>
            </a:r>
          </a:p>
          <a:p>
            <a:pPr algn="ctr">
              <a:defRPr sz="3300" b="0"/>
            </a:pP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You're a Good, Good Father</a:t>
            </a:r>
          </a:p>
          <a:p>
            <a:pPr algn="ctr">
              <a:defRPr sz="3300" b="0"/>
            </a:pPr>
            <a:r>
              <a:t>It's who You are</a:t>
            </a:r>
          </a:p>
          <a:p>
            <a:pPr algn="ctr">
              <a:defRPr sz="3300" b="0"/>
            </a:pPr>
            <a:r>
              <a:t>It's who You are</a:t>
            </a:r>
          </a:p>
          <a:p>
            <a:pPr algn="ctr">
              <a:defRPr sz="3300" b="0"/>
            </a:pPr>
            <a:r>
              <a:t>It's who You are</a:t>
            </a:r>
          </a:p>
          <a:p>
            <a:pPr algn="ctr">
              <a:defRPr sz="3300" b="0"/>
            </a:pP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And I'm loved by You</a:t>
            </a:r>
          </a:p>
          <a:p>
            <a:pPr algn="ctr">
              <a:defRPr sz="3300" b="0"/>
            </a:pPr>
            <a:r>
              <a:t>It's who I am</a:t>
            </a:r>
          </a:p>
          <a:p>
            <a:pPr algn="ctr">
              <a:defRPr sz="3300" b="0"/>
            </a:pPr>
            <a:r>
              <a:t>It's who I am</a:t>
            </a:r>
          </a:p>
          <a:p>
            <a:pPr algn="ctr">
              <a:defRPr sz="3300" b="0"/>
            </a:pPr>
            <a:r>
              <a:t>It's who I am</a:t>
            </a:r>
          </a:p>
          <a:p>
            <a:pPr algn="ctr">
              <a:defRPr sz="3300" b="0"/>
            </a:pP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Oh I've seen many searching for answers far and wide</a:t>
            </a:r>
          </a:p>
          <a:p>
            <a:pPr algn="ctr">
              <a:defRPr sz="3300" b="0"/>
            </a:pPr>
            <a:r>
              <a:t>But I know we're all searching</a:t>
            </a:r>
          </a:p>
          <a:p>
            <a:pPr algn="ctr">
              <a:defRPr sz="3300" b="0"/>
            </a:pPr>
            <a:r>
              <a:t>For answers only You provide</a:t>
            </a:r>
          </a:p>
          <a:p>
            <a:pPr algn="ctr">
              <a:defRPr sz="3300" b="0"/>
            </a:pPr>
            <a:r>
              <a:t>Cause You know just what we need, before we say a word</a:t>
            </a:r>
          </a:p>
          <a:p>
            <a:pPr algn="ctr">
              <a:defRPr sz="3300" b="0"/>
            </a:pP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You're a Good, Good Father</a:t>
            </a:r>
          </a:p>
          <a:p>
            <a:pPr algn="ctr">
              <a:defRPr sz="3300" b="0"/>
            </a:pPr>
            <a:r>
              <a:t>It's who You are</a:t>
            </a:r>
          </a:p>
          <a:p>
            <a:pPr algn="ctr">
              <a:defRPr sz="3300" b="0"/>
            </a:pPr>
            <a:r>
              <a:t>It's who You are</a:t>
            </a:r>
          </a:p>
          <a:p>
            <a:pPr algn="ctr">
              <a:defRPr sz="3300" b="0"/>
            </a:pPr>
            <a:r>
              <a:t>It's who You are</a:t>
            </a:r>
          </a:p>
          <a:p>
            <a:pPr algn="ctr">
              <a:defRPr sz="3300" b="0"/>
            </a:pP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And I'm loved by You</a:t>
            </a:r>
          </a:p>
          <a:p>
            <a:pPr algn="ctr">
              <a:defRPr sz="3300" b="0"/>
            </a:pPr>
            <a:r>
              <a:t>It's who I am</a:t>
            </a:r>
          </a:p>
          <a:p>
            <a:pPr algn="ctr">
              <a:defRPr sz="3300" b="0"/>
            </a:pPr>
            <a:r>
              <a:t>It's who I am</a:t>
            </a:r>
          </a:p>
          <a:p>
            <a:pPr algn="ctr">
              <a:defRPr sz="3300" b="0"/>
            </a:pPr>
            <a:r>
              <a:t>It's who I am</a:t>
            </a:r>
          </a:p>
          <a:p>
            <a:pPr algn="ctr">
              <a:defRPr sz="3300" b="0"/>
            </a:pP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You are perfect in all of Your ways</a:t>
            </a:r>
          </a:p>
          <a:p>
            <a:pPr algn="ctr">
              <a:defRPr sz="3300" b="0"/>
            </a:pPr>
            <a:r>
              <a:t>You are perfect in all of Your ways</a:t>
            </a:r>
          </a:p>
          <a:p>
            <a:pPr algn="ctr">
              <a:defRPr sz="3300" b="0"/>
            </a:pPr>
            <a:r>
              <a:t>You are perfect in all of Your ways</a:t>
            </a:r>
          </a:p>
          <a:p>
            <a:pPr algn="ctr">
              <a:defRPr sz="3300" b="0"/>
            </a:pPr>
            <a:r>
              <a:t>To us</a:t>
            </a:r>
          </a:p>
          <a:p>
            <a:pPr algn="ctr">
              <a:defRPr sz="3300" b="0"/>
            </a:pP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You are perfect in all of Your ways</a:t>
            </a:r>
          </a:p>
          <a:p>
            <a:pPr algn="ctr">
              <a:defRPr sz="3300" b="0"/>
            </a:pPr>
            <a:r>
              <a:t>You are perfect in all of Your ways</a:t>
            </a:r>
          </a:p>
          <a:p>
            <a:pPr algn="ctr">
              <a:defRPr sz="3300" b="0"/>
            </a:pPr>
            <a:r>
              <a:t>You are perfect in all of Your ways</a:t>
            </a:r>
          </a:p>
          <a:p>
            <a:pPr algn="ctr">
              <a:defRPr sz="3300" b="0"/>
            </a:pPr>
            <a:r>
              <a:t>To us</a:t>
            </a:r>
          </a:p>
          <a:p>
            <a:pPr algn="ctr">
              <a:defRPr sz="3300" b="0"/>
            </a:pP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1219200" y="1371600"/>
            <a:ext cx="9753600" cy="3429000"/>
          </a:xfrm>
          <a:prstGeom prst="rect">
            <a:avLst/>
          </a:prstGeom>
          <a:noFill/>
        </p:spPr>
        <p:txBody>
          <a:bodyPr wrap="square">
            <a:spAutoFit/>
          </a:bodyPr>
          <a:lstStyle/>
          <a:p>
            <a:pPr algn="ctr">
              <a:defRPr sz="5000" b="0" i="0" u="none"/>
            </a:pPr>
            <a:r>
              <a:t>He Is Lord (Hymn)</a:t>
            </a:r>
          </a:p>
        </p:txBody>
      </p:sp>
      <p:sp>
        <p:nvSpPr>
          <p:cNvPr id="5" name="TextBox 4"/>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Oh, it's love so undeniable</a:t>
            </a:r>
          </a:p>
          <a:p>
            <a:pPr algn="ctr">
              <a:defRPr sz="3300" b="0"/>
            </a:pPr>
            <a:r>
              <a:t>I, I can hardly speak</a:t>
            </a:r>
          </a:p>
          <a:p>
            <a:pPr algn="ctr">
              <a:defRPr sz="3300" b="0"/>
            </a:pPr>
            <a:r>
              <a:t>Peace so unexplainable</a:t>
            </a:r>
          </a:p>
          <a:p>
            <a:pPr algn="ctr">
              <a:defRPr sz="3300" b="0"/>
            </a:pPr>
            <a:r>
              <a:t>I, I can hardly think</a:t>
            </a:r>
          </a:p>
          <a:p>
            <a:pPr algn="ctr">
              <a:defRPr sz="3300" b="0"/>
            </a:pP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As You call me deeper still</a:t>
            </a:r>
          </a:p>
          <a:p>
            <a:pPr algn="ctr">
              <a:defRPr sz="3300" b="0"/>
            </a:pPr>
            <a:r>
              <a:t>As You call me deeper still</a:t>
            </a:r>
          </a:p>
          <a:p>
            <a:pPr algn="ctr">
              <a:defRPr sz="3300" b="0"/>
            </a:pPr>
            <a:r>
              <a:t>As You call me deeper still</a:t>
            </a:r>
          </a:p>
          <a:p>
            <a:pPr algn="ctr">
              <a:defRPr sz="3300" b="0"/>
            </a:pPr>
            <a:r>
              <a:t>Into love, love, love</a:t>
            </a:r>
          </a:p>
          <a:p>
            <a:pPr algn="ctr">
              <a:defRPr sz="3300" b="0"/>
            </a:pP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You're a Good, Good Father</a:t>
            </a:r>
          </a:p>
          <a:p>
            <a:pPr algn="ctr">
              <a:defRPr sz="3300" b="0"/>
            </a:pPr>
            <a:r>
              <a:t>It's who You are</a:t>
            </a:r>
          </a:p>
          <a:p>
            <a:pPr algn="ctr">
              <a:defRPr sz="3300" b="0"/>
            </a:pPr>
            <a:r>
              <a:t>It's who You are</a:t>
            </a:r>
          </a:p>
          <a:p>
            <a:pPr algn="ctr">
              <a:defRPr sz="3300" b="0"/>
            </a:pPr>
            <a:r>
              <a:t>It's who You are</a:t>
            </a:r>
          </a:p>
          <a:p>
            <a:pPr algn="ctr">
              <a:defRPr sz="3300" b="0"/>
            </a:pP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And I'm loved by You</a:t>
            </a:r>
          </a:p>
          <a:p>
            <a:pPr algn="ctr">
              <a:defRPr sz="3300" b="0"/>
            </a:pPr>
            <a:r>
              <a:t>It's who I am</a:t>
            </a:r>
          </a:p>
          <a:p>
            <a:pPr algn="ctr">
              <a:defRPr sz="3300" b="0"/>
            </a:pPr>
            <a:r>
              <a:t>It's who I am</a:t>
            </a:r>
          </a:p>
          <a:p>
            <a:pPr algn="ctr">
              <a:defRPr sz="3300" b="0"/>
            </a:pPr>
            <a:r>
              <a:t>It's who I am</a:t>
            </a:r>
          </a:p>
          <a:p>
            <a:pPr algn="ctr">
              <a:defRPr sz="3300" b="0"/>
            </a:pP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You're a Good, Good Father</a:t>
            </a:r>
          </a:p>
          <a:p>
            <a:pPr algn="ctr">
              <a:defRPr sz="3300" b="0"/>
            </a:pPr>
            <a:r>
              <a:t>It's who You are</a:t>
            </a:r>
          </a:p>
          <a:p>
            <a:pPr algn="ctr">
              <a:defRPr sz="3300" b="0"/>
            </a:pPr>
            <a:r>
              <a:t>It's who You are</a:t>
            </a:r>
          </a:p>
          <a:p>
            <a:pPr algn="ctr">
              <a:defRPr sz="3300" b="0"/>
            </a:pPr>
            <a:r>
              <a:t>It's who You are</a:t>
            </a:r>
          </a:p>
          <a:p>
            <a:pPr algn="ctr">
              <a:defRPr sz="3300" b="0"/>
            </a:pP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And I'm loved by You</a:t>
            </a:r>
          </a:p>
          <a:p>
            <a:pPr algn="ctr">
              <a:defRPr sz="3300" b="0"/>
            </a:pPr>
            <a:r>
              <a:t>It's who I am</a:t>
            </a:r>
          </a:p>
          <a:p>
            <a:pPr algn="ctr">
              <a:defRPr sz="3300" b="0"/>
            </a:pPr>
            <a:r>
              <a:t>It's who I am</a:t>
            </a:r>
          </a:p>
          <a:p>
            <a:pPr algn="ctr">
              <a:defRPr sz="3300" b="0"/>
            </a:pPr>
            <a:r>
              <a:t>It's who I am</a:t>
            </a:r>
          </a:p>
          <a:p>
            <a:pPr algn="ctr">
              <a:defRPr sz="3300" b="0"/>
            </a:pP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You're a Good, Good Father</a:t>
            </a:r>
          </a:p>
          <a:p>
            <a:pPr algn="ctr">
              <a:defRPr sz="3300" b="0"/>
            </a:pPr>
            <a:r>
              <a:t>It's who You are</a:t>
            </a:r>
          </a:p>
          <a:p>
            <a:pPr algn="ctr">
              <a:defRPr sz="3300" b="0"/>
            </a:pPr>
            <a:r>
              <a:t>It's who You are</a:t>
            </a:r>
          </a:p>
          <a:p>
            <a:pPr algn="ctr">
              <a:defRPr sz="3300" b="0"/>
            </a:pPr>
            <a:r>
              <a:t>It's who You are</a:t>
            </a:r>
          </a:p>
          <a:p>
            <a:pPr algn="ctr">
              <a:defRPr sz="3300" b="0"/>
            </a:pPr>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And I'm loved by You</a:t>
            </a:r>
          </a:p>
          <a:p>
            <a:pPr algn="ctr">
              <a:defRPr sz="3300" b="0"/>
            </a:pPr>
            <a:r>
              <a:t>It's who I am</a:t>
            </a:r>
          </a:p>
          <a:p>
            <a:pPr algn="ctr">
              <a:defRPr sz="3300" b="0"/>
            </a:pPr>
            <a:r>
              <a:t>It's who I am</a:t>
            </a:r>
          </a:p>
          <a:p>
            <a:pPr algn="ctr">
              <a:defRPr sz="3300" b="0"/>
            </a:pPr>
            <a:r>
              <a:t>It's who I am</a:t>
            </a:r>
          </a:p>
          <a:p>
            <a:pPr algn="ctr">
              <a:defRPr sz="3300" b="0"/>
            </a:pPr>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You are perfect in all of Your ways</a:t>
            </a:r>
          </a:p>
          <a:p>
            <a:pPr algn="ctr">
              <a:defRPr sz="3300" b="0"/>
            </a:pPr>
            <a:r>
              <a:t>You are perfect in all of Your ways</a:t>
            </a:r>
          </a:p>
          <a:p>
            <a:pPr algn="ctr">
              <a:defRPr sz="3300" b="0"/>
            </a:pPr>
            <a:r>
              <a:t>You are perfect in all of Your ways</a:t>
            </a:r>
          </a:p>
          <a:p>
            <a:pPr algn="ctr">
              <a:defRPr sz="3300" b="0"/>
            </a:pPr>
            <a:r>
              <a:t>To us</a:t>
            </a:r>
          </a:p>
          <a:p>
            <a:pPr algn="ctr">
              <a:defRPr sz="3300" b="0"/>
            </a:pP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685800"/>
            <a:ext cx="4876800" cy="5486400"/>
          </a:xfrm>
          <a:prstGeom prst="rect">
            <a:avLst/>
          </a:prstGeom>
          <a:noFill/>
        </p:spPr>
        <p:txBody>
          <a:bodyPr wrap="square">
            <a:spAutoFit/>
          </a:bodyPr>
          <a:lstStyle/>
          <a:p>
            <a:pPr>
              <a:defRPr sz="4000"/>
            </a:pPr>
            <a:r>
              <a:t>Bible reading</a:t>
            </a:r>
          </a:p>
        </p:txBody>
      </p:sp>
      <p:pic>
        <p:nvPicPr>
          <p:cNvPr id="5" name="Picture 4" descr="Bibl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He is Lord! He is Lord!</a:t>
            </a:r>
          </a:p>
          <a:p>
            <a:pPr algn="ctr">
              <a:defRPr sz="3300" b="0"/>
            </a:pPr>
            <a:r>
              <a:t>He is risen from the dead and He is Lord!</a:t>
            </a:r>
          </a:p>
          <a:p>
            <a:pPr algn="ctr">
              <a:defRPr sz="3300" b="0"/>
            </a:pPr>
            <a:r>
              <a:t>Ev'ry knee shall bow, ev'ry tongue confess</a:t>
            </a:r>
          </a:p>
          <a:p>
            <a:pPr algn="ctr">
              <a:defRPr sz="3300" b="0"/>
            </a:pPr>
            <a:r>
              <a:t>that Jesus Christ is Lord.</a:t>
            </a:r>
          </a:p>
          <a:p>
            <a:pPr algn="ctr">
              <a:defRPr sz="3300" b="0"/>
            </a:pP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274320"/>
            <a:ext cx="10972800" cy="1028700"/>
          </a:xfrm>
          <a:prstGeom prst="rect">
            <a:avLst/>
          </a:prstGeom>
          <a:noFill/>
        </p:spPr>
        <p:txBody>
          <a:bodyPr wrap="square">
            <a:spAutoFit/>
          </a:bodyPr>
          <a:lstStyle/>
          <a:p>
            <a:pPr algn="ctr">
              <a:defRPr sz="5000" b="1"/>
            </a:pPr>
            <a:r>
              <a:t>James 1:1-18</a:t>
            </a:r>
          </a:p>
        </p:txBody>
      </p:sp>
      <p:sp>
        <p:nvSpPr>
          <p:cNvPr id="5" name="TextBox 4"/>
          <p:cNvSpPr txBox="1"/>
          <p:nvPr/>
        </p:nvSpPr>
        <p:spPr>
          <a:xfrm>
            <a:off x="609600" y="1303020"/>
            <a:ext cx="10972800" cy="5486400"/>
          </a:xfrm>
          <a:prstGeom prst="rect">
            <a:avLst/>
          </a:prstGeom>
          <a:noFill/>
        </p:spPr>
        <p:txBody>
          <a:bodyPr wrap="square">
            <a:spAutoFit/>
          </a:bodyPr>
          <a:lstStyle/>
          <a:p>
            <a:pPr algn="ctr">
              <a:defRPr sz="3200" b="0"/>
            </a:pPr>
            <a:r>
              <a:t>James, a servant of God and of the Lord Jesus Christ,</a:t>
            </a:r>
          </a:p>
          <a:p>
            <a:pPr algn="ctr">
              <a:defRPr sz="3200" b="0"/>
            </a:pPr>
            <a:r>
              <a:t>To the twelve tribes scattered among the nations:</a:t>
            </a:r>
          </a:p>
          <a:p>
            <a:pPr algn="ctr">
              <a:defRPr sz="3200" b="0"/>
            </a:pPr>
            <a:r>
              <a:t>Greetings. </a:t>
            </a:r>
          </a:p>
          <a:p>
            <a:pPr algn="ctr">
              <a:defRPr sz="3200" b="0"/>
            </a:pPr>
            <a:r>
              <a:t>² Consider it pure joy, my brothers and sisters, whenever you face trials of many kinds, </a:t>
            </a:r>
          </a:p>
        </p:txBody>
      </p:sp>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274320"/>
            <a:ext cx="10972800" cy="1028700"/>
          </a:xfrm>
          <a:prstGeom prst="rect">
            <a:avLst/>
          </a:prstGeom>
          <a:noFill/>
        </p:spPr>
        <p:txBody>
          <a:bodyPr wrap="square">
            <a:spAutoFit/>
          </a:bodyPr>
          <a:lstStyle/>
          <a:p>
            <a:pPr algn="ctr">
              <a:defRPr sz="5000" b="1"/>
            </a:pPr>
            <a:r>
              <a:t>James 1:1-18</a:t>
            </a:r>
          </a:p>
        </p:txBody>
      </p:sp>
      <p:sp>
        <p:nvSpPr>
          <p:cNvPr id="5" name="TextBox 4"/>
          <p:cNvSpPr txBox="1"/>
          <p:nvPr/>
        </p:nvSpPr>
        <p:spPr>
          <a:xfrm>
            <a:off x="609600" y="1303020"/>
            <a:ext cx="10972800" cy="5486400"/>
          </a:xfrm>
          <a:prstGeom prst="rect">
            <a:avLst/>
          </a:prstGeom>
          <a:noFill/>
        </p:spPr>
        <p:txBody>
          <a:bodyPr wrap="square">
            <a:spAutoFit/>
          </a:bodyPr>
          <a:lstStyle/>
          <a:p>
            <a:pPr algn="ctr">
              <a:defRPr sz="3200" b="0"/>
            </a:pPr>
            <a:r>
              <a:t>³ because you know that the testing of your faith produces perseverance. ⁴ Let perseverance finish its work so that you may be mature and complete, not lacking anything. </a:t>
            </a: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274320"/>
            <a:ext cx="10972800" cy="1028700"/>
          </a:xfrm>
          <a:prstGeom prst="rect">
            <a:avLst/>
          </a:prstGeom>
          <a:noFill/>
        </p:spPr>
        <p:txBody>
          <a:bodyPr wrap="square">
            <a:spAutoFit/>
          </a:bodyPr>
          <a:lstStyle/>
          <a:p>
            <a:pPr algn="ctr">
              <a:defRPr sz="5000" b="1"/>
            </a:pPr>
            <a:r>
              <a:t>James 1:1-18</a:t>
            </a:r>
          </a:p>
        </p:txBody>
      </p:sp>
      <p:sp>
        <p:nvSpPr>
          <p:cNvPr id="5" name="TextBox 4"/>
          <p:cNvSpPr txBox="1"/>
          <p:nvPr/>
        </p:nvSpPr>
        <p:spPr>
          <a:xfrm>
            <a:off x="609600" y="1303020"/>
            <a:ext cx="10972800" cy="5486400"/>
          </a:xfrm>
          <a:prstGeom prst="rect">
            <a:avLst/>
          </a:prstGeom>
          <a:noFill/>
        </p:spPr>
        <p:txBody>
          <a:bodyPr wrap="square">
            <a:spAutoFit/>
          </a:bodyPr>
          <a:lstStyle/>
          <a:p>
            <a:pPr algn="ctr">
              <a:defRPr sz="3200" b="0"/>
            </a:pPr>
            <a:r>
              <a:t>⁵ If any of you lacks wisdom, you should ask God, who gives generously to all without finding fault, and it will be given to you. ⁶ But when you ask, you must believe and not doubt, because the one who doubts is like a wave of the sea, blown and tossed by the wind. </a:t>
            </a: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274320"/>
            <a:ext cx="10972800" cy="1028700"/>
          </a:xfrm>
          <a:prstGeom prst="rect">
            <a:avLst/>
          </a:prstGeom>
          <a:noFill/>
        </p:spPr>
        <p:txBody>
          <a:bodyPr wrap="square">
            <a:spAutoFit/>
          </a:bodyPr>
          <a:lstStyle/>
          <a:p>
            <a:pPr algn="ctr">
              <a:defRPr sz="5000" b="1"/>
            </a:pPr>
            <a:r>
              <a:t>James 1:1-18</a:t>
            </a:r>
          </a:p>
        </p:txBody>
      </p:sp>
      <p:sp>
        <p:nvSpPr>
          <p:cNvPr id="5" name="TextBox 4"/>
          <p:cNvSpPr txBox="1"/>
          <p:nvPr/>
        </p:nvSpPr>
        <p:spPr>
          <a:xfrm>
            <a:off x="609600" y="1303020"/>
            <a:ext cx="10972800" cy="5486400"/>
          </a:xfrm>
          <a:prstGeom prst="rect">
            <a:avLst/>
          </a:prstGeom>
          <a:noFill/>
        </p:spPr>
        <p:txBody>
          <a:bodyPr wrap="square">
            <a:spAutoFit/>
          </a:bodyPr>
          <a:lstStyle/>
          <a:p>
            <a:pPr algn="ctr">
              <a:defRPr sz="3200" b="0"/>
            </a:pPr>
            <a:r>
              <a:t>⁷ That person should not expect to receive anything from the Lord. ⁸ Such a person is double-minded and unstable in all they do. </a:t>
            </a:r>
          </a:p>
          <a:p>
            <a:pPr algn="ctr">
              <a:defRPr sz="3200" b="0"/>
            </a:pPr>
          </a:p>
        </p:txBody>
      </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274320"/>
            <a:ext cx="10972800" cy="1028700"/>
          </a:xfrm>
          <a:prstGeom prst="rect">
            <a:avLst/>
          </a:prstGeom>
          <a:noFill/>
        </p:spPr>
        <p:txBody>
          <a:bodyPr wrap="square">
            <a:spAutoFit/>
          </a:bodyPr>
          <a:lstStyle/>
          <a:p>
            <a:pPr algn="ctr">
              <a:defRPr sz="5000" b="1"/>
            </a:pPr>
            <a:r>
              <a:t>James 1:1-18</a:t>
            </a:r>
          </a:p>
        </p:txBody>
      </p:sp>
      <p:sp>
        <p:nvSpPr>
          <p:cNvPr id="5" name="TextBox 4"/>
          <p:cNvSpPr txBox="1"/>
          <p:nvPr/>
        </p:nvSpPr>
        <p:spPr>
          <a:xfrm>
            <a:off x="609600" y="1303020"/>
            <a:ext cx="10972800" cy="5486400"/>
          </a:xfrm>
          <a:prstGeom prst="rect">
            <a:avLst/>
          </a:prstGeom>
          <a:noFill/>
        </p:spPr>
        <p:txBody>
          <a:bodyPr wrap="square">
            <a:spAutoFit/>
          </a:bodyPr>
          <a:lstStyle/>
          <a:p>
            <a:pPr algn="ctr">
              <a:defRPr sz="3200" b="0"/>
            </a:pPr>
            <a:r>
              <a:t>⁹ Believers in humble circumstances ought to take pride in their high position. ¹⁰ But the rich should take pride in their humiliation—since they will pass away like a wild flower. </a:t>
            </a:r>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274320"/>
            <a:ext cx="10972800" cy="1028700"/>
          </a:xfrm>
          <a:prstGeom prst="rect">
            <a:avLst/>
          </a:prstGeom>
          <a:noFill/>
        </p:spPr>
        <p:txBody>
          <a:bodyPr wrap="square">
            <a:spAutoFit/>
          </a:bodyPr>
          <a:lstStyle/>
          <a:p>
            <a:pPr algn="ctr">
              <a:defRPr sz="5000" b="1"/>
            </a:pPr>
            <a:r>
              <a:t>James 1:1-18</a:t>
            </a:r>
          </a:p>
        </p:txBody>
      </p:sp>
      <p:sp>
        <p:nvSpPr>
          <p:cNvPr id="5" name="TextBox 4"/>
          <p:cNvSpPr txBox="1"/>
          <p:nvPr/>
        </p:nvSpPr>
        <p:spPr>
          <a:xfrm>
            <a:off x="609600" y="1303020"/>
            <a:ext cx="10972800" cy="5486400"/>
          </a:xfrm>
          <a:prstGeom prst="rect">
            <a:avLst/>
          </a:prstGeom>
          <a:noFill/>
        </p:spPr>
        <p:txBody>
          <a:bodyPr wrap="square">
            <a:spAutoFit/>
          </a:bodyPr>
          <a:lstStyle/>
          <a:p>
            <a:pPr algn="ctr">
              <a:defRPr sz="3200" b="0"/>
            </a:pPr>
            <a:r>
              <a:t>¹¹ For the sun rises with scorching heat and withers the plant; its blossom falls and its beauty is destroyed. In the same way, the rich will fade away even while they go about their business. </a:t>
            </a:r>
          </a:p>
          <a:p>
            <a:pPr algn="ctr">
              <a:defRPr sz="3200" b="0"/>
            </a:pPr>
            <a:r>
              <a:t>¹² Blessed is the one who perseveres under trial because, having stood the test, that person will receive the crown of life that the Lord has promised to those who love him. </a:t>
            </a:r>
          </a:p>
          <a:p>
            <a:pPr algn="ctr">
              <a:defRPr sz="3200" b="0"/>
            </a:pPr>
          </a:p>
        </p:txBody>
      </p:sp>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274320"/>
            <a:ext cx="10972800" cy="1028700"/>
          </a:xfrm>
          <a:prstGeom prst="rect">
            <a:avLst/>
          </a:prstGeom>
          <a:noFill/>
        </p:spPr>
        <p:txBody>
          <a:bodyPr wrap="square">
            <a:spAutoFit/>
          </a:bodyPr>
          <a:lstStyle/>
          <a:p>
            <a:pPr algn="ctr">
              <a:defRPr sz="5000" b="1"/>
            </a:pPr>
            <a:r>
              <a:t>James 1:1-18</a:t>
            </a:r>
          </a:p>
        </p:txBody>
      </p:sp>
      <p:sp>
        <p:nvSpPr>
          <p:cNvPr id="5" name="TextBox 4"/>
          <p:cNvSpPr txBox="1"/>
          <p:nvPr/>
        </p:nvSpPr>
        <p:spPr>
          <a:xfrm>
            <a:off x="609600" y="1303020"/>
            <a:ext cx="10972800" cy="5486400"/>
          </a:xfrm>
          <a:prstGeom prst="rect">
            <a:avLst/>
          </a:prstGeom>
          <a:noFill/>
        </p:spPr>
        <p:txBody>
          <a:bodyPr wrap="square">
            <a:spAutoFit/>
          </a:bodyPr>
          <a:lstStyle/>
          <a:p>
            <a:pPr algn="ctr">
              <a:defRPr sz="3200" b="0"/>
            </a:pPr>
            <a:r>
              <a:t>¹³ When tempted, no one should say, “God is tempting me.” For God cannot be tempted by evil, nor does he tempt anyone; ¹⁴ but each person is tempted when they are dragged away by their own evil desire and enticed. </a:t>
            </a:r>
          </a:p>
        </p:txBody>
      </p:sp>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274320"/>
            <a:ext cx="10972800" cy="1028700"/>
          </a:xfrm>
          <a:prstGeom prst="rect">
            <a:avLst/>
          </a:prstGeom>
          <a:noFill/>
        </p:spPr>
        <p:txBody>
          <a:bodyPr wrap="square">
            <a:spAutoFit/>
          </a:bodyPr>
          <a:lstStyle/>
          <a:p>
            <a:pPr algn="ctr">
              <a:defRPr sz="5000" b="1"/>
            </a:pPr>
            <a:r>
              <a:t>James 1:1-18</a:t>
            </a:r>
          </a:p>
        </p:txBody>
      </p:sp>
      <p:sp>
        <p:nvSpPr>
          <p:cNvPr id="5" name="TextBox 4"/>
          <p:cNvSpPr txBox="1"/>
          <p:nvPr/>
        </p:nvSpPr>
        <p:spPr>
          <a:xfrm>
            <a:off x="609600" y="1303020"/>
            <a:ext cx="10972800" cy="5486400"/>
          </a:xfrm>
          <a:prstGeom prst="rect">
            <a:avLst/>
          </a:prstGeom>
          <a:noFill/>
        </p:spPr>
        <p:txBody>
          <a:bodyPr wrap="square">
            <a:spAutoFit/>
          </a:bodyPr>
          <a:lstStyle/>
          <a:p>
            <a:pPr algn="ctr">
              <a:defRPr sz="3200" b="0"/>
            </a:pPr>
            <a:r>
              <a:t>¹⁵ Then, after desire has conceived, it gives birth to sin; and sin, when it is full-grown, gives birth to death. </a:t>
            </a:r>
          </a:p>
          <a:p>
            <a:pPr algn="ctr">
              <a:defRPr sz="3200" b="0"/>
            </a:pPr>
            <a:r>
              <a:t>¹⁶ Don’t be deceived, my dear brothers and sisters. </a:t>
            </a:r>
          </a:p>
        </p:txBody>
      </p:sp>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274320"/>
            <a:ext cx="10972800" cy="1028700"/>
          </a:xfrm>
          <a:prstGeom prst="rect">
            <a:avLst/>
          </a:prstGeom>
          <a:noFill/>
        </p:spPr>
        <p:txBody>
          <a:bodyPr wrap="square">
            <a:spAutoFit/>
          </a:bodyPr>
          <a:lstStyle/>
          <a:p>
            <a:pPr algn="ctr">
              <a:defRPr sz="5000" b="1"/>
            </a:pPr>
            <a:r>
              <a:t>James 1:1-18</a:t>
            </a:r>
          </a:p>
        </p:txBody>
      </p:sp>
      <p:sp>
        <p:nvSpPr>
          <p:cNvPr id="5" name="TextBox 4"/>
          <p:cNvSpPr txBox="1"/>
          <p:nvPr/>
        </p:nvSpPr>
        <p:spPr>
          <a:xfrm>
            <a:off x="609600" y="1303020"/>
            <a:ext cx="10972800" cy="5486400"/>
          </a:xfrm>
          <a:prstGeom prst="rect">
            <a:avLst/>
          </a:prstGeom>
          <a:noFill/>
        </p:spPr>
        <p:txBody>
          <a:bodyPr wrap="square">
            <a:spAutoFit/>
          </a:bodyPr>
          <a:lstStyle/>
          <a:p>
            <a:pPr algn="ctr">
              <a:defRPr sz="3200" b="0"/>
            </a:pPr>
            <a:r>
              <a:t>¹⁷ Every good and perfect gift is from above, coming down from the Father of the heavenly lights, who does not change like shifting shadows. ¹⁸ He chose to give us birth through the word of truth, that we might be a kind of firstfruits of all he created.</a:t>
            </a:r>
          </a:p>
        </p:txBody>
      </p:sp>
    </p:spTree>
  </p:cSld>
  <p:clrMapOvr>
    <a:masterClrMapping/>
  </p:clrMapOvr>
</p:sld>
</file>

<file path=ppt/slides/slide5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1219200" y="1371600"/>
            <a:ext cx="9753600" cy="3429000"/>
          </a:xfrm>
          <a:prstGeom prst="rect">
            <a:avLst/>
          </a:prstGeom>
          <a:noFill/>
        </p:spPr>
        <p:txBody>
          <a:bodyPr wrap="square">
            <a:spAutoFit/>
          </a:bodyPr>
          <a:lstStyle/>
          <a:p>
            <a:pPr algn="ctr">
              <a:defRPr sz="5000" b="0" i="0" u="none"/>
            </a:pPr>
            <a:r>
              <a:t>Announcements</a:t>
            </a:r>
          </a:p>
        </p:txBody>
      </p:sp>
      <p:sp>
        <p:nvSpPr>
          <p:cNvPr id="5" name="TextBox 4"/>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He is Lord! He is Lord!</a:t>
            </a:r>
          </a:p>
          <a:p>
            <a:pPr algn="ctr">
              <a:defRPr sz="3300" b="0"/>
            </a:pPr>
            <a:r>
              <a:t>He is risen from the dead and He is Lord!</a:t>
            </a:r>
          </a:p>
          <a:p>
            <a:pPr algn="ctr">
              <a:defRPr sz="3300" b="0"/>
            </a:pPr>
            <a:r>
              <a:t>Ev'ry knee shall bow, ev'ry tongue confess</a:t>
            </a:r>
          </a:p>
          <a:p>
            <a:pPr algn="ctr">
              <a:defRPr sz="3300" b="0"/>
            </a:pPr>
            <a:r>
              <a:t>that Jesus Christ is Lord.</a:t>
            </a:r>
          </a:p>
          <a:p>
            <a:pPr algn="ctr">
              <a:defRPr sz="3300" b="0"/>
            </a:pPr>
          </a:p>
        </p:txBody>
      </p:sp>
    </p:spTree>
  </p:cSld>
  <p:clrMapOvr>
    <a:masterClrMapping/>
  </p:clrMapOvr>
</p:sld>
</file>

<file path=ppt/slides/slide6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914400" y="2514600"/>
            <a:ext cx="3657600" cy="914400"/>
          </a:xfrm>
          <a:prstGeom prst="rect">
            <a:avLst/>
          </a:prstGeom>
          <a:noFill/>
        </p:spPr>
        <p:txBody>
          <a:bodyPr wrap="square" lIns="0">
            <a:spAutoFit/>
          </a:bodyPr>
          <a:lstStyle/>
          <a:p/>
          <a:p>
            <a:pPr>
              <a:defRPr sz="5000"/>
            </a:pPr>
            <a:r>
              <a:t>Offering</a:t>
            </a:r>
          </a:p>
        </p:txBody>
      </p:sp>
      <p:sp>
        <p:nvSpPr>
          <p:cNvPr id="5" name="Rounded Rectangle 4"/>
          <p:cNvSpPr/>
          <p:nvPr/>
        </p:nvSpPr>
        <p:spPr>
          <a:xfrm>
            <a:off x="4038600" y="2286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5170714" y="228600"/>
            <a:ext cx="6339840" cy="1143000"/>
          </a:xfrm>
          <a:prstGeom prst="rect">
            <a:avLst/>
          </a:prstGeom>
          <a:noFill/>
        </p:spPr>
        <p:txBody>
          <a:bodyPr wrap="square">
            <a:spAutoFit/>
          </a:bodyPr>
          <a:lstStyle/>
          <a:p/>
          <a:p>
            <a:pPr>
              <a:defRPr sz="2300">
                <a:latin typeface="Gill Sans MT"/>
              </a:defRPr>
            </a:pPr>
            <a:r>
              <a:t>Account name: Blacktown Chinese Christian Church</a:t>
            </a:r>
          </a:p>
        </p:txBody>
      </p:sp>
      <p:pic>
        <p:nvPicPr>
          <p:cNvPr id="7" name="Picture 6" descr="church.png"/>
          <p:cNvPicPr>
            <a:picLocks noChangeAspect="1"/>
          </p:cNvPicPr>
          <p:nvPr/>
        </p:nvPicPr>
        <p:blipFill>
          <a:blip r:embed="rId2"/>
          <a:stretch>
            <a:fillRect/>
          </a:stretch>
        </p:blipFill>
        <p:spPr>
          <a:xfrm>
            <a:off x="4152900" y="342900"/>
            <a:ext cx="914400" cy="914400"/>
          </a:xfrm>
          <a:prstGeom prst="rect">
            <a:avLst/>
          </a:prstGeom>
        </p:spPr>
      </p:pic>
      <p:sp>
        <p:nvSpPr>
          <p:cNvPr id="8" name="Rounded Rectangle 7"/>
          <p:cNvSpPr/>
          <p:nvPr/>
        </p:nvSpPr>
        <p:spPr>
          <a:xfrm>
            <a:off x="4038600" y="15430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5170714" y="1543050"/>
            <a:ext cx="6339840" cy="1143000"/>
          </a:xfrm>
          <a:prstGeom prst="rect">
            <a:avLst/>
          </a:prstGeom>
          <a:noFill/>
        </p:spPr>
        <p:txBody>
          <a:bodyPr wrap="square">
            <a:spAutoFit/>
          </a:bodyPr>
          <a:lstStyle/>
          <a:p/>
          <a:p>
            <a:pPr>
              <a:defRPr sz="2300">
                <a:latin typeface="Gill Sans MT"/>
              </a:defRPr>
            </a:pPr>
            <a:r>
              <a:t>Account number: 4216 50263</a:t>
            </a:r>
          </a:p>
        </p:txBody>
      </p:sp>
      <p:pic>
        <p:nvPicPr>
          <p:cNvPr id="10" name="Picture 9" descr="account_number.png"/>
          <p:cNvPicPr>
            <a:picLocks noChangeAspect="1"/>
          </p:cNvPicPr>
          <p:nvPr/>
        </p:nvPicPr>
        <p:blipFill>
          <a:blip r:embed="rId3"/>
          <a:stretch>
            <a:fillRect/>
          </a:stretch>
        </p:blipFill>
        <p:spPr>
          <a:xfrm>
            <a:off x="4152900" y="1657350"/>
            <a:ext cx="914400" cy="914400"/>
          </a:xfrm>
          <a:prstGeom prst="rect">
            <a:avLst/>
          </a:prstGeom>
        </p:spPr>
      </p:pic>
      <p:sp>
        <p:nvSpPr>
          <p:cNvPr id="11" name="Rounded Rectangle 10"/>
          <p:cNvSpPr/>
          <p:nvPr/>
        </p:nvSpPr>
        <p:spPr>
          <a:xfrm>
            <a:off x="4038600" y="28575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5170714" y="2857500"/>
            <a:ext cx="6339840" cy="1143000"/>
          </a:xfrm>
          <a:prstGeom prst="rect">
            <a:avLst/>
          </a:prstGeom>
          <a:noFill/>
        </p:spPr>
        <p:txBody>
          <a:bodyPr wrap="square">
            <a:spAutoFit/>
          </a:bodyPr>
          <a:lstStyle/>
          <a:p/>
          <a:p>
            <a:pPr>
              <a:defRPr sz="2300">
                <a:latin typeface="Gill Sans MT"/>
              </a:defRPr>
            </a:pPr>
            <a:r>
              <a:t>BSB: 112 - 879</a:t>
            </a:r>
          </a:p>
        </p:txBody>
      </p:sp>
      <p:pic>
        <p:nvPicPr>
          <p:cNvPr id="13" name="Picture 12" descr="bsb.png"/>
          <p:cNvPicPr>
            <a:picLocks noChangeAspect="1"/>
          </p:cNvPicPr>
          <p:nvPr/>
        </p:nvPicPr>
        <p:blipFill>
          <a:blip r:embed="rId4"/>
          <a:stretch>
            <a:fillRect/>
          </a:stretch>
        </p:blipFill>
        <p:spPr>
          <a:xfrm>
            <a:off x="4152900" y="2971800"/>
            <a:ext cx="914400" cy="914400"/>
          </a:xfrm>
          <a:prstGeom prst="rect">
            <a:avLst/>
          </a:prstGeom>
        </p:spPr>
      </p:pic>
      <p:sp>
        <p:nvSpPr>
          <p:cNvPr id="14" name="Rounded Rectangle 13"/>
          <p:cNvSpPr/>
          <p:nvPr/>
        </p:nvSpPr>
        <p:spPr>
          <a:xfrm>
            <a:off x="4038600" y="41719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5170714" y="4171950"/>
            <a:ext cx="6339840" cy="1143000"/>
          </a:xfrm>
          <a:prstGeom prst="rect">
            <a:avLst/>
          </a:prstGeom>
          <a:noFill/>
        </p:spPr>
        <p:txBody>
          <a:bodyPr wrap="square">
            <a:spAutoFit/>
          </a:bodyPr>
          <a:lstStyle/>
          <a:p/>
          <a:p>
            <a:pPr>
              <a:defRPr sz="2300">
                <a:latin typeface="Gill Sans MT"/>
              </a:defRPr>
            </a:pPr>
            <a:r>
              <a:t>Please put in "offering" as the reference</a:t>
            </a:r>
          </a:p>
        </p:txBody>
      </p:sp>
      <p:pic>
        <p:nvPicPr>
          <p:cNvPr id="16" name="Picture 15" descr="hands.png"/>
          <p:cNvPicPr>
            <a:picLocks noChangeAspect="1"/>
          </p:cNvPicPr>
          <p:nvPr/>
        </p:nvPicPr>
        <p:blipFill>
          <a:blip r:embed="rId5"/>
          <a:stretch>
            <a:fillRect/>
          </a:stretch>
        </p:blipFill>
        <p:spPr>
          <a:xfrm>
            <a:off x="4152900" y="4286250"/>
            <a:ext cx="914400" cy="914400"/>
          </a:xfrm>
          <a:prstGeom prst="rect">
            <a:avLst/>
          </a:prstGeom>
        </p:spPr>
      </p:pic>
      <p:sp>
        <p:nvSpPr>
          <p:cNvPr id="17" name="Rounded Rectangle 16"/>
          <p:cNvSpPr/>
          <p:nvPr/>
        </p:nvSpPr>
        <p:spPr>
          <a:xfrm>
            <a:off x="4038600" y="54864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8" name="TextBox 17"/>
          <p:cNvSpPr txBox="1"/>
          <p:nvPr/>
        </p:nvSpPr>
        <p:spPr>
          <a:xfrm>
            <a:off x="5170714" y="5486400"/>
            <a:ext cx="6339840" cy="1143000"/>
          </a:xfrm>
          <a:prstGeom prst="rect">
            <a:avLst/>
          </a:prstGeom>
          <a:noFill/>
        </p:spPr>
        <p:txBody>
          <a:bodyPr wrap="square">
            <a:spAutoFit/>
          </a:bodyPr>
          <a:lstStyle/>
          <a:p/>
          <a:p>
            <a:pPr>
              <a:defRPr sz="2300">
                <a:latin typeface="Gill Sans MT"/>
              </a:defRPr>
            </a:pPr>
            <a:r>
              <a:t>The offering box is available at the back of the hall</a:t>
            </a:r>
          </a:p>
        </p:txBody>
      </p:sp>
      <p:pic>
        <p:nvPicPr>
          <p:cNvPr id="19" name="Picture 18" descr="box.png"/>
          <p:cNvPicPr>
            <a:picLocks noChangeAspect="1"/>
          </p:cNvPicPr>
          <p:nvPr/>
        </p:nvPicPr>
        <p:blipFill>
          <a:blip r:embed="rId6"/>
          <a:stretch>
            <a:fillRect/>
          </a:stretch>
        </p:blipFill>
        <p:spPr>
          <a:xfrm>
            <a:off x="4152900" y="5600700"/>
            <a:ext cx="914400" cy="914400"/>
          </a:xfrm>
          <a:prstGeom prst="rect">
            <a:avLst/>
          </a:prstGeom>
        </p:spPr>
      </p:pic>
    </p:spTree>
  </p:cSld>
  <p:clrMapOvr>
    <a:masterClrMapping/>
  </p:clrMapOvr>
</p:sld>
</file>

<file path=ppt/slides/slide6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1219200" y="1371600"/>
            <a:ext cx="9753600" cy="3429000"/>
          </a:xfrm>
          <a:prstGeom prst="rect">
            <a:avLst/>
          </a:prstGeom>
          <a:noFill/>
        </p:spPr>
        <p:txBody>
          <a:bodyPr wrap="square">
            <a:spAutoFit/>
          </a:bodyPr>
          <a:lstStyle/>
          <a:p>
            <a:pPr algn="ctr">
              <a:defRPr sz="5000" b="0" i="0" u="none"/>
            </a:pPr>
            <a:r>
              <a:t>Prayer points</a:t>
            </a:r>
          </a:p>
        </p:txBody>
      </p:sp>
      <p:sp>
        <p:nvSpPr>
          <p:cNvPr id="5" name="TextBox 4"/>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6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685800"/>
            <a:ext cx="4876800" cy="5486400"/>
          </a:xfrm>
          <a:prstGeom prst="rect">
            <a:avLst/>
          </a:prstGeom>
          <a:noFill/>
        </p:spPr>
        <p:txBody>
          <a:bodyPr wrap="square">
            <a:spAutoFit/>
          </a:bodyPr>
          <a:lstStyle/>
          <a:p>
            <a:pPr>
              <a:defRPr sz="4000"/>
            </a:pPr>
            <a:r>
              <a:t>Mingle time!</a:t>
            </a:r>
          </a:p>
        </p:txBody>
      </p:sp>
      <p:pic>
        <p:nvPicPr>
          <p:cNvPr id="5" name="Picture 4" descr="square_DSC_1001.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He is Lord! He is Lord!</a:t>
            </a:r>
          </a:p>
          <a:p>
            <a:pPr algn="ctr">
              <a:defRPr sz="3300" b="0"/>
            </a:pPr>
            <a:r>
              <a:t>He is risen from the dead and He is Lord!</a:t>
            </a:r>
          </a:p>
          <a:p>
            <a:pPr algn="ctr">
              <a:defRPr sz="3300" b="0"/>
            </a:pPr>
            <a:r>
              <a:t>Ev'ry knee shall bow, ev'ry tongue confess</a:t>
            </a:r>
          </a:p>
          <a:p>
            <a:pPr algn="ctr">
              <a:defRPr sz="3300" b="0"/>
            </a:pPr>
            <a:r>
              <a:t>that Jesus Christ is Lord.</a:t>
            </a:r>
          </a:p>
          <a:p>
            <a:pPr algn="ctr">
              <a:defRPr sz="3300" b="0"/>
            </a:p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1219200" y="1371600"/>
            <a:ext cx="9753600" cy="3429000"/>
          </a:xfrm>
          <a:prstGeom prst="rect">
            <a:avLst/>
          </a:prstGeom>
          <a:noFill/>
        </p:spPr>
        <p:txBody>
          <a:bodyPr wrap="square">
            <a:spAutoFit/>
          </a:bodyPr>
          <a:lstStyle/>
          <a:p>
            <a:pPr algn="ctr">
              <a:defRPr sz="5000" b="0" i="0" u="none"/>
            </a:pPr>
            <a:r>
              <a:t>Ancient Of Days</a:t>
            </a:r>
          </a:p>
        </p:txBody>
      </p:sp>
      <p:sp>
        <p:nvSpPr>
          <p:cNvPr id="5" name="TextBox 4"/>
          <p:cNvSpPr txBox="1"/>
          <p:nvPr/>
        </p:nvSpPr>
        <p:spPr>
          <a:xfrm>
            <a:off x="1219200" y="4114800"/>
            <a:ext cx="9753600" cy="3429000"/>
          </a:xfrm>
          <a:prstGeom prst="rect">
            <a:avLst/>
          </a:prstGeom>
          <a:noFill/>
        </p:spPr>
        <p:txBody>
          <a:bodyPr wrap="square">
            <a:spAutoFit/>
          </a:bodyPr>
          <a:lstStyle/>
          <a:p>
            <a:pPr algn="ctr">
              <a:defRPr sz="800" b="0" i="0" u="none"/>
            </a:pPr>
            <a:r>
              <a:t>Jesse Reeves, Jonny Robinson, Michael Farren, Rich Thompson © 2018 BEC Worship (Admin. by Essential Music Publishing LLC) CCLI Licence No. 5485849 . CCLI Song number: 7121851</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Picture Placeholder 1"/>
          <p:cNvSpPr>
            <a:spLocks noGrp="1"/>
          </p:cNvSpPr>
          <p:nvPr>
            <p:ph type="pic" idx="22" sz="quarter"/>
          </p:nvPr>
        </p:nvSpPr>
        <p:spPr/>
      </p:sp>
      <p:sp>
        <p:nvSpPr>
          <p:cNvPr id="3" name="Picture Placeholder 2"/>
          <p:cNvSpPr>
            <a:spLocks noGrp="1"/>
          </p:cNvSpPr>
          <p:nvPr>
            <p:ph type="pic" idx="23" sz="quarter"/>
          </p:nvPr>
        </p:nvSpPr>
        <p:spPr/>
      </p:sp>
      <p:sp>
        <p:nvSpPr>
          <p:cNvPr id="4" name="TextBox 3"/>
          <p:cNvSpPr txBox="1"/>
          <p:nvPr/>
        </p:nvSpPr>
        <p:spPr>
          <a:xfrm>
            <a:off x="609600" y="1028700"/>
            <a:ext cx="10972800" cy="5486400"/>
          </a:xfrm>
          <a:prstGeom prst="rect">
            <a:avLst/>
          </a:prstGeom>
          <a:noFill/>
        </p:spPr>
        <p:txBody>
          <a:bodyPr wrap="square">
            <a:spAutoFit/>
          </a:bodyPr>
          <a:lstStyle/>
          <a:p>
            <a:pPr algn="ctr">
              <a:defRPr sz="3300" b="0"/>
            </a:pPr>
            <a:r>
              <a:t>Blessing and honor, glory and power</a:t>
            </a:r>
          </a:p>
          <a:p>
            <a:pPr algn="ctr">
              <a:defRPr sz="3300" b="0"/>
            </a:pPr>
            <a:r>
              <a:t>Be unto the ancient of days</a:t>
            </a:r>
          </a:p>
          <a:p>
            <a:pPr algn="ctr">
              <a:defRPr sz="3300" b="0"/>
            </a:pPr>
            <a:r>
              <a:t>From every nation, all of creation</a:t>
            </a:r>
          </a:p>
          <a:p>
            <a:pPr algn="ctr">
              <a:defRPr sz="3300" b="0"/>
            </a:pPr>
            <a:r>
              <a:t>Bow before the ancient of days</a:t>
            </a:r>
          </a:p>
          <a:p>
            <a:pPr algn="ctr">
              <a:defRPr sz="3300" b="0"/>
            </a:pPr>
          </a:p>
        </p:txBody>
      </p:sp>
    </p:spTree>
  </p:cSld>
  <p:clrMapOvr>
    <a:masterClrMapping/>
  </p:clrMapOvr>
</p:sld>
</file>

<file path=ppt/theme/theme1.xml><?xml version="1.0" encoding="utf-8"?>
<a:theme xmlns:a="http://schemas.openxmlformats.org/drawingml/2006/main" name="Office Theme">
  <a:themeElements>
    <a:clrScheme name="Custom 33">
      <a:dk1>
        <a:srgbClr val="000000"/>
      </a:dk1>
      <a:lt1>
        <a:srgbClr val="FFFFFF"/>
      </a:lt1>
      <a:dk2>
        <a:srgbClr val="59512B"/>
      </a:dk2>
      <a:lt2>
        <a:srgbClr val="E7E4E6"/>
      </a:lt2>
      <a:accent1>
        <a:srgbClr val="F8F4EC"/>
      </a:accent1>
      <a:accent2>
        <a:srgbClr val="474134"/>
      </a:accent2>
      <a:accent3>
        <a:srgbClr val="E5E0D8"/>
      </a:accent3>
      <a:accent4>
        <a:srgbClr val="B6A592"/>
      </a:accent4>
      <a:accent5>
        <a:srgbClr val="F4F0ED"/>
      </a:accent5>
      <a:accent6>
        <a:srgbClr val="CEC5A7"/>
      </a:accent6>
      <a:hlink>
        <a:srgbClr val="827D57"/>
      </a:hlink>
      <a:folHlink>
        <a:srgbClr val="867052"/>
      </a:folHlink>
    </a:clrScheme>
    <a:fontScheme name="Custom 31">
      <a:majorFont>
        <a:latin typeface="Felix Titl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ty-Design-Berlin-Presentation_Win32_SW_v11" id="{A1E1012F-E9F8-4F40-92C8-C50A5DD6BDB3}" vid="{84DD5023-C7E9-4B03-B2A5-92320E38EFA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8AEB05A-1290-41EF-A3CD-520462C3FF1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09262BC-C013-4067-8A15-9DCD1281E34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07B04EA5-0343-4579-A177-61682A6D2ED2}">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0</vt:i4>
      </vt:variant>
    </vt:vector>
  </HeadingPairs>
  <TitlesOfParts>
    <vt:vector size="7" baseType="lpstr">
      <vt:lpstr>Arial</vt:lpstr>
      <vt:lpstr>Avenir Next LT Pro</vt:lpstr>
      <vt:lpstr>Calibri</vt:lpstr>
      <vt:lpstr>Felix Titling</vt:lpstr>
      <vt:lpstr>Gill Sans Nova Light</vt:lpstr>
      <vt:lpstr>Wingdings</vt:lpstr>
      <vt:lpstr>Office Theme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2022-09-08T06:38:04Z</dcterms:created>
  <dcterms:modified xsi:type="dcterms:W3CDTF">2024-07-29T04:59:34Z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